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0" r:id="rId3"/>
    <p:sldId id="259" r:id="rId4"/>
    <p:sldId id="258" r:id="rId5"/>
    <p:sldId id="261" r:id="rId6"/>
    <p:sldId id="262" r:id="rId7"/>
    <p:sldId id="257" r:id="rId8"/>
    <p:sldId id="256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590"/>
  </p:normalViewPr>
  <p:slideViewPr>
    <p:cSldViewPr snapToGrid="0" snapToObjects="1">
      <p:cViewPr varScale="1">
        <p:scale>
          <a:sx n="87" d="100"/>
          <a:sy n="87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929226-6026-F34C-9EBC-2C7410972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1701B4-9C7C-2C47-A176-8B6A8E604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8A237E-4C57-A447-BDC6-99F504A0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E4CCB2-E3CE-EC4F-917E-0489B831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54ECC5-C873-924A-BDA7-DF2D6BA7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19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D48723-86EE-9544-8267-D58160D2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A3938D-20DB-524B-B5C9-2C2F98989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BE2204-3384-544A-8DB9-AF639726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CDD2B3-D1B3-4047-82E6-CFACE937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382C4D-614F-A840-AA5B-8599F461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57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043DDB9-FAAE-5940-80C3-F6315F4E3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3CCC5E-6706-AD4F-BD00-C567782EC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46BA02-44C9-8342-A791-CBBACBC22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E7C47C-A600-8D4E-AE67-3CCB89AC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F96334-8822-EB4B-A99C-0471CB00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07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2B61C-DD91-2146-B58D-F99AE15C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D0465-D7CC-734F-BCC9-4FD7AE635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F796DA-FEDD-0E40-905C-B13CECE6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D3AE72-6ED2-174D-856F-842AE8F5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0A5B60-4771-904A-8D7D-F703C348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88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8EFF86-B90D-024D-9E37-2BA23872D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DA9270-E512-0E42-97C3-7E54E738A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BC0AD9-DE48-5A49-B2CD-AF334CB6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BE5A6-DA57-C64D-BFAA-0BE0EA4D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FE10D3-22B6-1B43-B19A-4A4D7858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6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8EC847-C263-2A47-8CA2-C2CAEAE2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6D46B-E820-DD43-880C-F72082553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D96661-314C-1447-BA92-F33E45713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04F04C-EC1A-B14E-8661-E7BEAE95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94D066-FB1B-1F44-8091-3CA6E883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94BBA6-EE52-0541-8CE6-1B3EDC0E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73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24D922-4FE4-A546-8744-A8C2097B3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F3F011-3554-F74A-9256-87F0918B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4051BF-2CBB-EE48-9221-32BA8740D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1A28BB4-D211-314B-8703-B7F9922C3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B99D63C-5F2F-AB43-A107-04483A7C0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AEE002E-38B1-5947-A483-B5BE9EE8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BAA74A-7329-1B41-9E47-411023A8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37D055D-20E5-9348-BE56-46C48B48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63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3F889-BCA7-5A45-8D69-7DEFDBBA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1E89E3-BB1A-3640-BB37-32E61B60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1D0B475-6DCD-D440-A5A4-E8EAB960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693A6E-0901-FB4E-9419-CF7CE872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324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73D6AD6-87BD-C648-9E0D-E061F9A8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849DC0-09A4-0840-86FC-AC0D17E1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E22F1B-07B1-A740-A622-2E109D96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08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4FA54-7720-8C49-ADF9-1B4F8EE0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ADAAFA-E2FB-FC43-AA7C-6A0C0D38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F16EDB-820F-044E-A151-F340E4413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851DAE-D979-EF41-8A18-22F6BC11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39EFC8-CF27-A246-AD11-FBFA1F93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CC0CFD-6E1B-4B4F-931B-EABBE4A6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54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E771D7-9D57-7349-9983-F2DA3506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3D795B4-E82A-9341-8178-959F9EBA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F2A771-1B58-FB42-A5D5-39DAC5844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F756AA-134C-C948-B4AC-4689D367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CF26E7-6B22-0C48-A9B3-BA258C9C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FBB9DE-B4F7-0341-9B0F-0BA901ED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84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F84A41-A74F-034D-9B7B-D7325672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F276A0-24A9-3540-BE21-770E44CFB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1CA1EA-A364-3746-AF3F-E9F64934D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14CD1-384A-B143-BB48-342F0E6D697E}" type="datetimeFigureOut">
              <a:rPr lang="it-IT" smtClean="0"/>
              <a:t>10/04/21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B52A41-2640-3A41-AEE3-AAC83B4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BDF16E-0AA2-AC4A-8A6A-C8F828C78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95A3-DDC0-4544-ABAF-39AA260B5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0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39E09A-7B6F-4A4B-BD3C-AEA742F33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" t="3871" r="582" b="4086"/>
          <a:stretch/>
        </p:blipFill>
        <p:spPr>
          <a:xfrm>
            <a:off x="0" y="1"/>
            <a:ext cx="11777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44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7C64C7A-715A-8246-AE0C-E43F36A5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953" y="383458"/>
            <a:ext cx="3697179" cy="59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D87C862-B51D-1E48-9DC7-B78319DA0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" t="4300" r="851" b="1936"/>
          <a:stretch/>
        </p:blipFill>
        <p:spPr>
          <a:xfrm>
            <a:off x="-1" y="1"/>
            <a:ext cx="11498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8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6A9692C-4209-E04B-BE36-C9652042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6" b="1720"/>
          <a:stretch/>
        </p:blipFill>
        <p:spPr>
          <a:xfrm>
            <a:off x="-1" y="1"/>
            <a:ext cx="11543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6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8074A9-688A-7A44-B0A5-C6A54D817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" t="8387" r="1389" b="1721"/>
          <a:stretch/>
        </p:blipFill>
        <p:spPr>
          <a:xfrm>
            <a:off x="0" y="0"/>
            <a:ext cx="11882284" cy="68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6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6842FAD-B1A1-F440-ACF7-E5F35E15A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782"/>
            <a:ext cx="12192000" cy="44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E6F092-C526-1844-A956-53F4E40D5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6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CE5CAE0-DFD6-2D4A-AB62-581A2E5DC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8057" r="313" b="9032"/>
          <a:stretch/>
        </p:blipFill>
        <p:spPr>
          <a:xfrm>
            <a:off x="0" y="250721"/>
            <a:ext cx="12102012" cy="63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73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785B068-6E6A-E440-9796-925A84DBE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661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Skoko</dc:creator>
  <cp:lastModifiedBy>Elena Skoko</cp:lastModifiedBy>
  <cp:revision>7</cp:revision>
  <dcterms:created xsi:type="dcterms:W3CDTF">2021-04-09T13:37:16Z</dcterms:created>
  <dcterms:modified xsi:type="dcterms:W3CDTF">2021-04-10T13:03:09Z</dcterms:modified>
</cp:coreProperties>
</file>