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2" r:id="rId3"/>
    <p:sldMasterId id="2147483738" r:id="rId4"/>
    <p:sldMasterId id="2147483751" r:id="rId5"/>
    <p:sldMasterId id="2147483778" r:id="rId6"/>
    <p:sldMasterId id="2147483808" r:id="rId7"/>
    <p:sldMasterId id="2147483944" r:id="rId8"/>
    <p:sldMasterId id="2147483986" r:id="rId9"/>
    <p:sldMasterId id="2147484011" r:id="rId10"/>
    <p:sldMasterId id="2147484023" r:id="rId11"/>
    <p:sldMasterId id="2147484040" r:id="rId12"/>
    <p:sldMasterId id="2147484053" r:id="rId13"/>
    <p:sldMasterId id="2147484086" r:id="rId14"/>
    <p:sldMasterId id="2147484117" r:id="rId15"/>
    <p:sldMasterId id="2147484147" r:id="rId16"/>
    <p:sldMasterId id="2147484180" r:id="rId17"/>
    <p:sldMasterId id="2147484198" r:id="rId18"/>
    <p:sldMasterId id="2147484212" r:id="rId19"/>
    <p:sldMasterId id="2147484227" r:id="rId20"/>
    <p:sldMasterId id="2147484245" r:id="rId21"/>
  </p:sldMasterIdLst>
  <p:notesMasterIdLst>
    <p:notesMasterId r:id="rId85"/>
  </p:notesMasterIdLst>
  <p:sldIdLst>
    <p:sldId id="1433" r:id="rId22"/>
    <p:sldId id="1536" r:id="rId23"/>
    <p:sldId id="1274" r:id="rId24"/>
    <p:sldId id="1254" r:id="rId25"/>
    <p:sldId id="1503" r:id="rId26"/>
    <p:sldId id="1448" r:id="rId27"/>
    <p:sldId id="1434" r:id="rId28"/>
    <p:sldId id="1132" r:id="rId29"/>
    <p:sldId id="1414" r:id="rId30"/>
    <p:sldId id="1518" r:id="rId31"/>
    <p:sldId id="1517" r:id="rId32"/>
    <p:sldId id="1412" r:id="rId33"/>
    <p:sldId id="266" r:id="rId34"/>
    <p:sldId id="256" r:id="rId35"/>
    <p:sldId id="1211" r:id="rId36"/>
    <p:sldId id="1438" r:id="rId37"/>
    <p:sldId id="1427" r:id="rId38"/>
    <p:sldId id="1508" r:id="rId39"/>
    <p:sldId id="1509" r:id="rId40"/>
    <p:sldId id="1522" r:id="rId41"/>
    <p:sldId id="1511" r:id="rId42"/>
    <p:sldId id="1213" r:id="rId43"/>
    <p:sldId id="1519" r:id="rId44"/>
    <p:sldId id="1214" r:id="rId45"/>
    <p:sldId id="1284" r:id="rId46"/>
    <p:sldId id="1524" r:id="rId47"/>
    <p:sldId id="1215" r:id="rId48"/>
    <p:sldId id="1190" r:id="rId49"/>
    <p:sldId id="1523" r:id="rId50"/>
    <p:sldId id="299" r:id="rId51"/>
    <p:sldId id="1216" r:id="rId52"/>
    <p:sldId id="1525" r:id="rId53"/>
    <p:sldId id="1196" r:id="rId54"/>
    <p:sldId id="1514" r:id="rId55"/>
    <p:sldId id="1217" r:id="rId56"/>
    <p:sldId id="1218" r:id="rId57"/>
    <p:sldId id="1526" r:id="rId58"/>
    <p:sldId id="1533" r:id="rId59"/>
    <p:sldId id="1531" r:id="rId60"/>
    <p:sldId id="978" r:id="rId61"/>
    <p:sldId id="979" r:id="rId62"/>
    <p:sldId id="965" r:id="rId63"/>
    <p:sldId id="263" r:id="rId64"/>
    <p:sldId id="1393" r:id="rId65"/>
    <p:sldId id="1542" r:id="rId66"/>
    <p:sldId id="1447" r:id="rId67"/>
    <p:sldId id="1541" r:id="rId68"/>
    <p:sldId id="264" r:id="rId69"/>
    <p:sldId id="258" r:id="rId70"/>
    <p:sldId id="1206" r:id="rId71"/>
    <p:sldId id="1185" r:id="rId72"/>
    <p:sldId id="1205" r:id="rId73"/>
    <p:sldId id="1538" r:id="rId74"/>
    <p:sldId id="1502" r:id="rId75"/>
    <p:sldId id="1532" r:id="rId76"/>
    <p:sldId id="293" r:id="rId77"/>
    <p:sldId id="1527" r:id="rId78"/>
    <p:sldId id="1528" r:id="rId79"/>
    <p:sldId id="1529" r:id="rId80"/>
    <p:sldId id="1540" r:id="rId81"/>
    <p:sldId id="1530" r:id="rId82"/>
    <p:sldId id="1534" r:id="rId83"/>
    <p:sldId id="1204"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5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3842" autoAdjust="0"/>
  </p:normalViewPr>
  <p:slideViewPr>
    <p:cSldViewPr snapToGrid="0">
      <p:cViewPr varScale="1">
        <p:scale>
          <a:sx n="63" d="100"/>
          <a:sy n="63" d="100"/>
        </p:scale>
        <p:origin x="1380" y="52"/>
      </p:cViewPr>
      <p:guideLst/>
    </p:cSldViewPr>
  </p:slideViewPr>
  <p:outlineViewPr>
    <p:cViewPr>
      <p:scale>
        <a:sx n="33" d="100"/>
        <a:sy n="33" d="100"/>
      </p:scale>
      <p:origin x="0" y="-43428"/>
    </p:cViewPr>
  </p:outlineViewPr>
  <p:notesTextViewPr>
    <p:cViewPr>
      <p:scale>
        <a:sx n="1" d="1"/>
        <a:sy n="1" d="1"/>
      </p:scale>
      <p:origin x="0" y="0"/>
    </p:cViewPr>
  </p:notesTextViewPr>
  <p:sorterViewPr>
    <p:cViewPr>
      <p:scale>
        <a:sx n="80" d="100"/>
        <a:sy n="80" d="100"/>
      </p:scale>
      <p:origin x="0" y="-11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manualLayout>
          <c:layoutTarget val="inner"/>
          <c:xMode val="edge"/>
          <c:yMode val="edge"/>
          <c:x val="0.107723189782682"/>
          <c:y val="3.5864954707674798E-2"/>
          <c:w val="0.89227681021731797"/>
          <c:h val="0.75673332025067697"/>
        </c:manualLayout>
      </c:layout>
      <c:barChart>
        <c:barDir val="col"/>
        <c:grouping val="stacked"/>
        <c:varyColors val="0"/>
        <c:ser>
          <c:idx val="2"/>
          <c:order val="0"/>
          <c:tx>
            <c:strRef>
              <c:f>Sheet1!$D$1</c:f>
              <c:strCache>
                <c:ptCount val="1"/>
              </c:strCache>
            </c:strRef>
          </c:tx>
          <c:invertIfNegative val="0"/>
          <c:cat>
            <c:strRef>
              <c:f>Sheet1!$A$2:$A$5</c:f>
              <c:strCache>
                <c:ptCount val="4"/>
                <c:pt idx="0">
                  <c:v>Primate Models</c:v>
                </c:pt>
                <c:pt idx="1">
                  <c:v>Ancestors</c:v>
                </c:pt>
                <c:pt idx="2">
                  <c:v>WHO Recommendation</c:v>
                </c:pt>
                <c:pt idx="3">
                  <c:v>AAP Recommendation</c:v>
                </c:pt>
              </c:strCache>
            </c:strRef>
          </c:cat>
          <c:val>
            <c:numRef>
              <c:f>Sheet1!$D$2:$D$5</c:f>
              <c:numCache>
                <c:formatCode>General</c:formatCode>
                <c:ptCount val="4"/>
              </c:numCache>
            </c:numRef>
          </c:val>
          <c:extLst>
            <c:ext xmlns:c16="http://schemas.microsoft.com/office/drawing/2014/chart" uri="{C3380CC4-5D6E-409C-BE32-E72D297353CC}">
              <c16:uniqueId val="{00000000-8A9A-439A-AA7D-56E45165E8D3}"/>
            </c:ext>
          </c:extLst>
        </c:ser>
        <c:dLbls>
          <c:showLegendKey val="0"/>
          <c:showVal val="0"/>
          <c:showCatName val="0"/>
          <c:showSerName val="0"/>
          <c:showPercent val="0"/>
          <c:showBubbleSize val="0"/>
        </c:dLbls>
        <c:gapWidth val="150"/>
        <c:overlap val="100"/>
        <c:axId val="235032576"/>
        <c:axId val="118837632"/>
      </c:barChart>
      <c:catAx>
        <c:axId val="235032576"/>
        <c:scaling>
          <c:orientation val="minMax"/>
        </c:scaling>
        <c:delete val="0"/>
        <c:axPos val="b"/>
        <c:numFmt formatCode="General" sourceLinked="0"/>
        <c:majorTickMark val="out"/>
        <c:minorTickMark val="none"/>
        <c:tickLblPos val="nextTo"/>
        <c:crossAx val="118837632"/>
        <c:crosses val="autoZero"/>
        <c:auto val="1"/>
        <c:lblAlgn val="ctr"/>
        <c:lblOffset val="100"/>
        <c:noMultiLvlLbl val="0"/>
      </c:catAx>
      <c:valAx>
        <c:axId val="118837632"/>
        <c:scaling>
          <c:orientation val="minMax"/>
          <c:max val="6"/>
          <c:min val="0"/>
        </c:scaling>
        <c:delete val="0"/>
        <c:axPos val="l"/>
        <c:majorGridlines/>
        <c:numFmt formatCode="General" sourceLinked="1"/>
        <c:majorTickMark val="out"/>
        <c:minorTickMark val="none"/>
        <c:tickLblPos val="nextTo"/>
        <c:crossAx val="235032576"/>
        <c:crosses val="autoZero"/>
        <c:crossBetween val="between"/>
        <c:majorUnit val="1"/>
        <c:minorUnit val="0.2"/>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83764-77FC-4BF0-8734-4AD7BC36520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F6BE48F-23A9-4277-8F0F-302AA48E2F1B}">
      <dgm:prSet custT="1"/>
      <dgm:spPr>
        <a:xfrm>
          <a:off x="52735" y="18535"/>
          <a:ext cx="6866571" cy="1283643"/>
        </a:xfrm>
        <a:prstGeom prst="roundRect">
          <a:avLst>
            <a:gd name="adj" fmla="val 10000"/>
          </a:avLst>
        </a:prstGeom>
        <a:solidFill>
          <a:srgbClr val="DC6FEC">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chemeClr val="tx1"/>
              </a:solidFill>
              <a:latin typeface="Century Gothic" panose="020B0502020202020204"/>
              <a:ea typeface="+mn-ea"/>
              <a:cs typeface="+mn-cs"/>
            </a:rPr>
            <a:t>1- Overview of Alternative Pathways (me)</a:t>
          </a:r>
        </a:p>
      </dgm:t>
    </dgm:pt>
    <dgm:pt modelId="{C21DA70D-26C0-4866-B8F6-3A74F3B25E74}" type="parTrans" cxnId="{9DEC8D5E-E8FC-427B-B1E2-B0B9FB0B72AC}">
      <dgm:prSet/>
      <dgm:spPr/>
      <dgm:t>
        <a:bodyPr/>
        <a:lstStyle/>
        <a:p>
          <a:endParaRPr lang="en-US"/>
        </a:p>
      </dgm:t>
    </dgm:pt>
    <dgm:pt modelId="{52CC5B53-716F-444C-81E7-D6BF2E94FD9F}" type="sibTrans" cxnId="{9DEC8D5E-E8FC-427B-B1E2-B0B9FB0B72AC}">
      <dgm:prSet/>
      <dgm:spPr>
        <a:xfrm>
          <a:off x="6032203" y="973429"/>
          <a:ext cx="834367" cy="834367"/>
        </a:xfrm>
        <a:prstGeom prst="downArrow">
          <a:avLst>
            <a:gd name="adj1" fmla="val 55000"/>
            <a:gd name="adj2" fmla="val 45000"/>
          </a:avLst>
        </a:prstGeom>
        <a:solidFill>
          <a:srgbClr val="DC6FEC">
            <a:tint val="40000"/>
            <a:alpha val="90000"/>
            <a:hueOff val="0"/>
            <a:satOff val="0"/>
            <a:lumOff val="0"/>
            <a:alphaOff val="0"/>
          </a:srgbClr>
        </a:solidFill>
        <a:ln w="15875" cap="rnd" cmpd="sng" algn="ctr">
          <a:solidFill>
            <a:srgbClr val="DC6FEC">
              <a:tint val="40000"/>
              <a:alpha val="9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Century Gothic" panose="020B0502020202020204"/>
            <a:ea typeface="+mn-ea"/>
            <a:cs typeface="+mn-cs"/>
          </a:endParaRPr>
        </a:p>
      </dgm:t>
    </dgm:pt>
    <dgm:pt modelId="{16AAE019-3D2F-4CB0-AE76-EB23FB69340D}">
      <dgm:prSet custT="1"/>
      <dgm:spPr>
        <a:xfrm>
          <a:off x="605873" y="1497583"/>
          <a:ext cx="6866571" cy="1283643"/>
        </a:xfrm>
        <a:prstGeom prst="roundRect">
          <a:avLst>
            <a:gd name="adj" fmla="val 10000"/>
          </a:avLst>
        </a:prstGeom>
        <a:solidFill>
          <a:srgbClr val="60B1F2">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Century Gothic" panose="020B0502020202020204"/>
              <a:ea typeface="+mn-ea"/>
              <a:cs typeface="+mn-cs"/>
            </a:rPr>
            <a:t>2-Short Film</a:t>
          </a:r>
        </a:p>
      </dgm:t>
    </dgm:pt>
    <dgm:pt modelId="{A4DFA922-E6F0-416E-908B-241F58FAE0B1}" type="parTrans" cxnId="{08EC9CBB-CB46-4F42-9C2D-9A2A9A034B81}">
      <dgm:prSet/>
      <dgm:spPr/>
      <dgm:t>
        <a:bodyPr/>
        <a:lstStyle/>
        <a:p>
          <a:endParaRPr lang="en-US"/>
        </a:p>
      </dgm:t>
    </dgm:pt>
    <dgm:pt modelId="{F2E94B64-7438-4938-AB49-34565C2414B5}" type="sibTrans" cxnId="{08EC9CBB-CB46-4F42-9C2D-9A2A9A034B81}">
      <dgm:prSet/>
      <dgm:spPr>
        <a:xfrm>
          <a:off x="6638077" y="2462455"/>
          <a:ext cx="834367" cy="834367"/>
        </a:xfrm>
        <a:prstGeom prst="downArrow">
          <a:avLst>
            <a:gd name="adj1" fmla="val 55000"/>
            <a:gd name="adj2" fmla="val 45000"/>
          </a:avLst>
        </a:prstGeom>
        <a:solidFill>
          <a:srgbClr val="60B1F2">
            <a:tint val="40000"/>
            <a:alpha val="90000"/>
            <a:hueOff val="0"/>
            <a:satOff val="0"/>
            <a:lumOff val="0"/>
            <a:alphaOff val="0"/>
          </a:srgbClr>
        </a:solidFill>
        <a:ln w="15875" cap="rnd" cmpd="sng" algn="ctr">
          <a:solidFill>
            <a:srgbClr val="60B1F2">
              <a:tint val="40000"/>
              <a:alpha val="9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Century Gothic" panose="020B0502020202020204"/>
            <a:ea typeface="+mn-ea"/>
            <a:cs typeface="+mn-cs"/>
          </a:endParaRPr>
        </a:p>
      </dgm:t>
    </dgm:pt>
    <dgm:pt modelId="{8B9CB749-9CC4-44CF-83FC-6B7873AC34ED}">
      <dgm:prSet custT="1"/>
      <dgm:spPr>
        <a:xfrm>
          <a:off x="1211747" y="2995167"/>
          <a:ext cx="6866571" cy="1283643"/>
        </a:xfrm>
        <a:prstGeom prst="roundRect">
          <a:avLst>
            <a:gd name="adj" fmla="val 10000"/>
          </a:avLst>
        </a:prstGeom>
        <a:solidFill>
          <a:srgbClr val="6AD5BB">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Century Gothic" panose="020B0502020202020204"/>
              <a:ea typeface="+mn-ea"/>
              <a:cs typeface="+mn-cs"/>
            </a:rPr>
            <a:t>3- Evolved Nest Data (Mary Tarsha)</a:t>
          </a:r>
        </a:p>
      </dgm:t>
    </dgm:pt>
    <dgm:pt modelId="{5E5A2CCB-118B-4C9F-A862-1D333E1E5A29}" type="parTrans" cxnId="{19C351F5-71B9-463C-8F56-470160530D94}">
      <dgm:prSet/>
      <dgm:spPr/>
      <dgm:t>
        <a:bodyPr/>
        <a:lstStyle/>
        <a:p>
          <a:endParaRPr lang="en-US"/>
        </a:p>
      </dgm:t>
    </dgm:pt>
    <dgm:pt modelId="{E0361596-0482-4E78-9D31-F2CED1E78A6F}" type="sibTrans" cxnId="{19C351F5-71B9-463C-8F56-470160530D94}">
      <dgm:prSet/>
      <dgm:spPr/>
      <dgm:t>
        <a:bodyPr/>
        <a:lstStyle/>
        <a:p>
          <a:endParaRPr lang="en-US"/>
        </a:p>
      </dgm:t>
    </dgm:pt>
    <dgm:pt modelId="{D71CB21D-FCD1-4A21-A8E6-F974476912C1}" type="pres">
      <dgm:prSet presAssocID="{F8483764-77FC-4BF0-8734-4AD7BC365209}" presName="outerComposite" presStyleCnt="0">
        <dgm:presLayoutVars>
          <dgm:chMax val="5"/>
          <dgm:dir/>
          <dgm:resizeHandles val="exact"/>
        </dgm:presLayoutVars>
      </dgm:prSet>
      <dgm:spPr/>
    </dgm:pt>
    <dgm:pt modelId="{BDE2C2A7-47D7-4EE5-999E-940B1326839F}" type="pres">
      <dgm:prSet presAssocID="{F8483764-77FC-4BF0-8734-4AD7BC365209}" presName="dummyMaxCanvas" presStyleCnt="0">
        <dgm:presLayoutVars/>
      </dgm:prSet>
      <dgm:spPr/>
    </dgm:pt>
    <dgm:pt modelId="{5EA6CE89-0303-4959-8917-E8DEB9745F48}" type="pres">
      <dgm:prSet presAssocID="{F8483764-77FC-4BF0-8734-4AD7BC365209}" presName="ThreeNodes_1" presStyleLbl="node1" presStyleIdx="0" presStyleCnt="3" custLinFactNeighborX="768" custLinFactNeighborY="1444">
        <dgm:presLayoutVars>
          <dgm:bulletEnabled val="1"/>
        </dgm:presLayoutVars>
      </dgm:prSet>
      <dgm:spPr/>
    </dgm:pt>
    <dgm:pt modelId="{6F756011-6F6D-45CF-85CF-20A7C4EE0730}" type="pres">
      <dgm:prSet presAssocID="{F8483764-77FC-4BF0-8734-4AD7BC365209}" presName="ThreeNodes_2" presStyleLbl="node1" presStyleIdx="1" presStyleCnt="3">
        <dgm:presLayoutVars>
          <dgm:bulletEnabled val="1"/>
        </dgm:presLayoutVars>
      </dgm:prSet>
      <dgm:spPr/>
    </dgm:pt>
    <dgm:pt modelId="{14D41918-9637-401F-9D9B-A4469858A15B}" type="pres">
      <dgm:prSet presAssocID="{F8483764-77FC-4BF0-8734-4AD7BC365209}" presName="ThreeNodes_3" presStyleLbl="node1" presStyleIdx="2" presStyleCnt="3">
        <dgm:presLayoutVars>
          <dgm:bulletEnabled val="1"/>
        </dgm:presLayoutVars>
      </dgm:prSet>
      <dgm:spPr/>
    </dgm:pt>
    <dgm:pt modelId="{21E01997-D66C-455E-B1F5-2EE51E013CF7}" type="pres">
      <dgm:prSet presAssocID="{F8483764-77FC-4BF0-8734-4AD7BC365209}" presName="ThreeConn_1-2" presStyleLbl="fgAccFollowNode1" presStyleIdx="0" presStyleCnt="2">
        <dgm:presLayoutVars>
          <dgm:bulletEnabled val="1"/>
        </dgm:presLayoutVars>
      </dgm:prSet>
      <dgm:spPr/>
    </dgm:pt>
    <dgm:pt modelId="{3AC7324A-34A3-4A7A-89D0-644C4E5A24FC}" type="pres">
      <dgm:prSet presAssocID="{F8483764-77FC-4BF0-8734-4AD7BC365209}" presName="ThreeConn_2-3" presStyleLbl="fgAccFollowNode1" presStyleIdx="1" presStyleCnt="2">
        <dgm:presLayoutVars>
          <dgm:bulletEnabled val="1"/>
        </dgm:presLayoutVars>
      </dgm:prSet>
      <dgm:spPr/>
    </dgm:pt>
    <dgm:pt modelId="{4F26B69F-99D4-4F4C-AD5B-1730306125E9}" type="pres">
      <dgm:prSet presAssocID="{F8483764-77FC-4BF0-8734-4AD7BC365209}" presName="ThreeNodes_1_text" presStyleLbl="node1" presStyleIdx="2" presStyleCnt="3">
        <dgm:presLayoutVars>
          <dgm:bulletEnabled val="1"/>
        </dgm:presLayoutVars>
      </dgm:prSet>
      <dgm:spPr/>
    </dgm:pt>
    <dgm:pt modelId="{5F52CDBB-4C99-44C4-B89F-36F416CE3B73}" type="pres">
      <dgm:prSet presAssocID="{F8483764-77FC-4BF0-8734-4AD7BC365209}" presName="ThreeNodes_2_text" presStyleLbl="node1" presStyleIdx="2" presStyleCnt="3">
        <dgm:presLayoutVars>
          <dgm:bulletEnabled val="1"/>
        </dgm:presLayoutVars>
      </dgm:prSet>
      <dgm:spPr/>
    </dgm:pt>
    <dgm:pt modelId="{69C616AB-C9F5-44ED-95B0-E544BA6F4787}" type="pres">
      <dgm:prSet presAssocID="{F8483764-77FC-4BF0-8734-4AD7BC365209}" presName="ThreeNodes_3_text" presStyleLbl="node1" presStyleIdx="2" presStyleCnt="3">
        <dgm:presLayoutVars>
          <dgm:bulletEnabled val="1"/>
        </dgm:presLayoutVars>
      </dgm:prSet>
      <dgm:spPr/>
    </dgm:pt>
  </dgm:ptLst>
  <dgm:cxnLst>
    <dgm:cxn modelId="{F4FB5203-EAA6-4809-A941-77B0810C855F}" type="presOf" srcId="{F2E94B64-7438-4938-AB49-34565C2414B5}" destId="{3AC7324A-34A3-4A7A-89D0-644C4E5A24FC}" srcOrd="0" destOrd="0" presId="urn:microsoft.com/office/officeart/2005/8/layout/vProcess5"/>
    <dgm:cxn modelId="{C2E76F13-A6EC-4F50-A9DA-ADA9A07BB138}" type="presOf" srcId="{8B9CB749-9CC4-44CF-83FC-6B7873AC34ED}" destId="{14D41918-9637-401F-9D9B-A4469858A15B}" srcOrd="0" destOrd="0" presId="urn:microsoft.com/office/officeart/2005/8/layout/vProcess5"/>
    <dgm:cxn modelId="{56598833-40E3-4446-9CF8-33CAEAC0206A}" type="presOf" srcId="{7F6BE48F-23A9-4277-8F0F-302AA48E2F1B}" destId="{5EA6CE89-0303-4959-8917-E8DEB9745F48}" srcOrd="0" destOrd="0" presId="urn:microsoft.com/office/officeart/2005/8/layout/vProcess5"/>
    <dgm:cxn modelId="{9DEC8D5E-E8FC-427B-B1E2-B0B9FB0B72AC}" srcId="{F8483764-77FC-4BF0-8734-4AD7BC365209}" destId="{7F6BE48F-23A9-4277-8F0F-302AA48E2F1B}" srcOrd="0" destOrd="0" parTransId="{C21DA70D-26C0-4866-B8F6-3A74F3B25E74}" sibTransId="{52CC5B53-716F-444C-81E7-D6BF2E94FD9F}"/>
    <dgm:cxn modelId="{C9B42045-EB87-4F46-A08F-4E4309F22CF0}" type="presOf" srcId="{7F6BE48F-23A9-4277-8F0F-302AA48E2F1B}" destId="{4F26B69F-99D4-4F4C-AD5B-1730306125E9}" srcOrd="1" destOrd="0" presId="urn:microsoft.com/office/officeart/2005/8/layout/vProcess5"/>
    <dgm:cxn modelId="{6D26CB73-6F18-4C2C-92E7-5797A105F9FF}" type="presOf" srcId="{16AAE019-3D2F-4CB0-AE76-EB23FB69340D}" destId="{6F756011-6F6D-45CF-85CF-20A7C4EE0730}" srcOrd="0" destOrd="0" presId="urn:microsoft.com/office/officeart/2005/8/layout/vProcess5"/>
    <dgm:cxn modelId="{78DC787C-CC58-46BE-84F8-33C844E3EC07}" type="presOf" srcId="{16AAE019-3D2F-4CB0-AE76-EB23FB69340D}" destId="{5F52CDBB-4C99-44C4-B89F-36F416CE3B73}" srcOrd="1" destOrd="0" presId="urn:microsoft.com/office/officeart/2005/8/layout/vProcess5"/>
    <dgm:cxn modelId="{99F35C83-60FB-40DB-9B8D-C02034A676F3}" type="presOf" srcId="{F8483764-77FC-4BF0-8734-4AD7BC365209}" destId="{D71CB21D-FCD1-4A21-A8E6-F974476912C1}" srcOrd="0" destOrd="0" presId="urn:microsoft.com/office/officeart/2005/8/layout/vProcess5"/>
    <dgm:cxn modelId="{08EC9CBB-CB46-4F42-9C2D-9A2A9A034B81}" srcId="{F8483764-77FC-4BF0-8734-4AD7BC365209}" destId="{16AAE019-3D2F-4CB0-AE76-EB23FB69340D}" srcOrd="1" destOrd="0" parTransId="{A4DFA922-E6F0-416E-908B-241F58FAE0B1}" sibTransId="{F2E94B64-7438-4938-AB49-34565C2414B5}"/>
    <dgm:cxn modelId="{F59016CA-20D8-45D0-A51D-F911B079914B}" type="presOf" srcId="{52CC5B53-716F-444C-81E7-D6BF2E94FD9F}" destId="{21E01997-D66C-455E-B1F5-2EE51E013CF7}" srcOrd="0" destOrd="0" presId="urn:microsoft.com/office/officeart/2005/8/layout/vProcess5"/>
    <dgm:cxn modelId="{A07D05F1-7659-4393-9BD4-65BE59CC3033}" type="presOf" srcId="{8B9CB749-9CC4-44CF-83FC-6B7873AC34ED}" destId="{69C616AB-C9F5-44ED-95B0-E544BA6F4787}" srcOrd="1" destOrd="0" presId="urn:microsoft.com/office/officeart/2005/8/layout/vProcess5"/>
    <dgm:cxn modelId="{19C351F5-71B9-463C-8F56-470160530D94}" srcId="{F8483764-77FC-4BF0-8734-4AD7BC365209}" destId="{8B9CB749-9CC4-44CF-83FC-6B7873AC34ED}" srcOrd="2" destOrd="0" parTransId="{5E5A2CCB-118B-4C9F-A862-1D333E1E5A29}" sibTransId="{E0361596-0482-4E78-9D31-F2CED1E78A6F}"/>
    <dgm:cxn modelId="{63E565C6-DEA5-40EA-89F6-59CD66AF6B71}" type="presParOf" srcId="{D71CB21D-FCD1-4A21-A8E6-F974476912C1}" destId="{BDE2C2A7-47D7-4EE5-999E-940B1326839F}" srcOrd="0" destOrd="0" presId="urn:microsoft.com/office/officeart/2005/8/layout/vProcess5"/>
    <dgm:cxn modelId="{D1640A90-E386-4A2F-967E-A3A5892A39DF}" type="presParOf" srcId="{D71CB21D-FCD1-4A21-A8E6-F974476912C1}" destId="{5EA6CE89-0303-4959-8917-E8DEB9745F48}" srcOrd="1" destOrd="0" presId="urn:microsoft.com/office/officeart/2005/8/layout/vProcess5"/>
    <dgm:cxn modelId="{0B245425-9D93-43A8-ADCB-4CC2E6B8194B}" type="presParOf" srcId="{D71CB21D-FCD1-4A21-A8E6-F974476912C1}" destId="{6F756011-6F6D-45CF-85CF-20A7C4EE0730}" srcOrd="2" destOrd="0" presId="urn:microsoft.com/office/officeart/2005/8/layout/vProcess5"/>
    <dgm:cxn modelId="{EE5C1103-E777-4025-A34A-446B33582450}" type="presParOf" srcId="{D71CB21D-FCD1-4A21-A8E6-F974476912C1}" destId="{14D41918-9637-401F-9D9B-A4469858A15B}" srcOrd="3" destOrd="0" presId="urn:microsoft.com/office/officeart/2005/8/layout/vProcess5"/>
    <dgm:cxn modelId="{46264B62-D541-4113-8555-3DCD00EBF7D4}" type="presParOf" srcId="{D71CB21D-FCD1-4A21-A8E6-F974476912C1}" destId="{21E01997-D66C-455E-B1F5-2EE51E013CF7}" srcOrd="4" destOrd="0" presId="urn:microsoft.com/office/officeart/2005/8/layout/vProcess5"/>
    <dgm:cxn modelId="{87DBB18B-C7D2-4412-86DD-511D4300C836}" type="presParOf" srcId="{D71CB21D-FCD1-4A21-A8E6-F974476912C1}" destId="{3AC7324A-34A3-4A7A-89D0-644C4E5A24FC}" srcOrd="5" destOrd="0" presId="urn:microsoft.com/office/officeart/2005/8/layout/vProcess5"/>
    <dgm:cxn modelId="{2C9AB301-7779-4A65-B0EE-49135E124C7D}" type="presParOf" srcId="{D71CB21D-FCD1-4A21-A8E6-F974476912C1}" destId="{4F26B69F-99D4-4F4C-AD5B-1730306125E9}" srcOrd="6" destOrd="0" presId="urn:microsoft.com/office/officeart/2005/8/layout/vProcess5"/>
    <dgm:cxn modelId="{D2DD0B8B-9A79-44F6-B026-F21548F0C196}" type="presParOf" srcId="{D71CB21D-FCD1-4A21-A8E6-F974476912C1}" destId="{5F52CDBB-4C99-44C4-B89F-36F416CE3B73}" srcOrd="7" destOrd="0" presId="urn:microsoft.com/office/officeart/2005/8/layout/vProcess5"/>
    <dgm:cxn modelId="{C9286E01-52CE-4A41-BFD2-E1EDC6B1B5B6}" type="presParOf" srcId="{D71CB21D-FCD1-4A21-A8E6-F974476912C1}" destId="{69C616AB-C9F5-44ED-95B0-E544BA6F478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02E8F6-8D6D-B048-B343-81794B90E367}" type="doc">
      <dgm:prSet loTypeId="urn:microsoft.com/office/officeart/2005/8/layout/cycle3" loCatId="" qsTypeId="urn:microsoft.com/office/officeart/2005/8/quickstyle/3D1" qsCatId="3D" csTypeId="urn:microsoft.com/office/officeart/2005/8/colors/colorful1" csCatId="colorful" phldr="1"/>
      <dgm:spPr/>
      <dgm:t>
        <a:bodyPr/>
        <a:lstStyle/>
        <a:p>
          <a:endParaRPr lang="en-US"/>
        </a:p>
      </dgm:t>
    </dgm:pt>
    <dgm:pt modelId="{791143AD-DB86-FF46-B19D-68B8ACF2742C}">
      <dgm:prSet phldrT="[Text]"/>
      <dgm:spPr>
        <a:xfrm>
          <a:off x="2393232" y="1121889"/>
          <a:ext cx="1913241" cy="956620"/>
        </a:xfrm>
      </dgm:spPr>
      <dgm:t>
        <a:bodyPr/>
        <a:lstStyle/>
        <a:p>
          <a:r>
            <a:rPr lang="en-US" dirty="0">
              <a:latin typeface="Calibri"/>
              <a:ea typeface="+mn-ea"/>
              <a:cs typeface="+mn-cs"/>
            </a:rPr>
            <a:t>1 Companionship from conception</a:t>
          </a:r>
        </a:p>
      </dgm:t>
    </dgm:pt>
    <dgm:pt modelId="{9C2F842D-97C1-F043-BF3B-D62E6DCE1353}" type="parTrans" cxnId="{5DC03F84-6BB7-DC4B-9555-3EEE805F3C6C}">
      <dgm:prSet/>
      <dgm:spPr/>
      <dgm:t>
        <a:bodyPr/>
        <a:lstStyle/>
        <a:p>
          <a:endParaRPr lang="en-US"/>
        </a:p>
      </dgm:t>
    </dgm:pt>
    <dgm:pt modelId="{D5057526-FA23-FD42-AE5F-DCC031CF58BE}" type="sibTrans" cxnId="{5DC03F84-6BB7-DC4B-9555-3EEE805F3C6C}">
      <dgm:prSet/>
      <dgm:spPr/>
      <dgm:t>
        <a:bodyPr/>
        <a:lstStyle/>
        <a:p>
          <a:endParaRPr lang="en-US"/>
        </a:p>
      </dgm:t>
    </dgm:pt>
    <dgm:pt modelId="{CF992A5E-E3B2-1842-AA31-9A8C40BDE70C}">
      <dgm:prSet phldrT="[Text]"/>
      <dgm:spPr>
        <a:xfrm>
          <a:off x="1272229" y="2242892"/>
          <a:ext cx="1913241" cy="956620"/>
        </a:xfrm>
      </dgm:spPr>
      <dgm:t>
        <a:bodyPr/>
        <a:lstStyle/>
        <a:p>
          <a:r>
            <a:rPr lang="en-US" dirty="0">
              <a:latin typeface="Calibri"/>
              <a:ea typeface="+mn-ea"/>
              <a:cs typeface="+mn-cs"/>
            </a:rPr>
            <a:t>2 Good physio-neuro-social biology</a:t>
          </a:r>
        </a:p>
      </dgm:t>
    </dgm:pt>
    <dgm:pt modelId="{6756C742-DA98-6949-9735-EF3E383AB5F9}" type="parTrans" cxnId="{378DA167-B190-1348-834A-19FCAFBA0E5B}">
      <dgm:prSet/>
      <dgm:spPr/>
      <dgm:t>
        <a:bodyPr/>
        <a:lstStyle/>
        <a:p>
          <a:endParaRPr lang="en-US"/>
        </a:p>
      </dgm:t>
    </dgm:pt>
    <dgm:pt modelId="{8F9276F8-313B-B840-9CFA-BE428260C666}" type="sibTrans" cxnId="{378DA167-B190-1348-834A-19FCAFBA0E5B}">
      <dgm:prSet/>
      <dgm:spPr/>
      <dgm:t>
        <a:bodyPr/>
        <a:lstStyle/>
        <a:p>
          <a:endParaRPr lang="en-US"/>
        </a:p>
      </dgm:t>
    </dgm:pt>
    <dgm:pt modelId="{2129E48A-3EE7-1F49-8918-768D00FE8BCA}">
      <dgm:prSet phldrT="[Text]"/>
      <dgm:spPr>
        <a:xfrm>
          <a:off x="151226" y="1121889"/>
          <a:ext cx="1913241" cy="956620"/>
        </a:xfrm>
      </dgm:spPr>
      <dgm:t>
        <a:bodyPr/>
        <a:lstStyle/>
        <a:p>
          <a:r>
            <a:rPr lang="en-US" dirty="0">
              <a:latin typeface="Calibri"/>
              <a:ea typeface="+mn-ea"/>
              <a:cs typeface="+mn-cs"/>
            </a:rPr>
            <a:t>3 Adult wellbeing and wisdom</a:t>
          </a:r>
        </a:p>
      </dgm:t>
    </dgm:pt>
    <dgm:pt modelId="{C2CE846E-68D6-EE4A-B076-E5ADE20DC6F4}" type="parTrans" cxnId="{548BF5B8-10BD-C64C-99B0-A15DBFC79442}">
      <dgm:prSet/>
      <dgm:spPr/>
      <dgm:t>
        <a:bodyPr/>
        <a:lstStyle/>
        <a:p>
          <a:endParaRPr lang="en-US"/>
        </a:p>
      </dgm:t>
    </dgm:pt>
    <dgm:pt modelId="{D4B4BE81-5058-9247-976C-03825D6CB6E5}" type="sibTrans" cxnId="{548BF5B8-10BD-C64C-99B0-A15DBFC79442}">
      <dgm:prSet/>
      <dgm:spPr/>
      <dgm:t>
        <a:bodyPr/>
        <a:lstStyle/>
        <a:p>
          <a:endParaRPr lang="en-US"/>
        </a:p>
      </dgm:t>
    </dgm:pt>
    <dgm:pt modelId="{0C2D12E3-FA75-7642-B698-995C5F9324A8}">
      <dgm:prSet phldrT="[Text]"/>
      <dgm:spPr>
        <a:xfrm>
          <a:off x="1272229" y="886"/>
          <a:ext cx="1913241" cy="956620"/>
        </a:xfrm>
      </dgm:spPr>
      <dgm:t>
        <a:bodyPr/>
        <a:lstStyle/>
        <a:p>
          <a:r>
            <a:rPr lang="en-US" dirty="0">
              <a:latin typeface="Calibri"/>
              <a:ea typeface="+mn-ea"/>
              <a:cs typeface="+mn-cs"/>
            </a:rPr>
            <a:t>4 Community attention to basic needs</a:t>
          </a:r>
        </a:p>
      </dgm:t>
    </dgm:pt>
    <dgm:pt modelId="{BB06BB21-2ABA-DC44-AB40-5680C352AE9A}" type="parTrans" cxnId="{0C5F775C-9EF8-ED47-84AA-442940E0B4DF}">
      <dgm:prSet/>
      <dgm:spPr/>
      <dgm:t>
        <a:bodyPr/>
        <a:lstStyle/>
        <a:p>
          <a:endParaRPr lang="en-US"/>
        </a:p>
      </dgm:t>
    </dgm:pt>
    <dgm:pt modelId="{A4944CD7-FBB9-F943-A903-714E1DC120A3}" type="sibTrans" cxnId="{0C5F775C-9EF8-ED47-84AA-442940E0B4DF}">
      <dgm:prSet/>
      <dgm:spPr>
        <a:xfrm>
          <a:off x="667853" y="-42602"/>
          <a:ext cx="3121992" cy="3121992"/>
        </a:xfrm>
      </dgm:spPr>
      <dgm:t>
        <a:bodyPr/>
        <a:lstStyle/>
        <a:p>
          <a:endParaRPr lang="en-US"/>
        </a:p>
      </dgm:t>
    </dgm:pt>
    <dgm:pt modelId="{2C7BADD8-93AF-6745-98F4-F8EA81C32F76}" type="pres">
      <dgm:prSet presAssocID="{D302E8F6-8D6D-B048-B343-81794B90E367}" presName="Name0" presStyleCnt="0">
        <dgm:presLayoutVars>
          <dgm:dir/>
          <dgm:resizeHandles val="exact"/>
        </dgm:presLayoutVars>
      </dgm:prSet>
      <dgm:spPr/>
    </dgm:pt>
    <dgm:pt modelId="{A9784210-39F8-D04A-85D0-E5DC396A4BE1}" type="pres">
      <dgm:prSet presAssocID="{D302E8F6-8D6D-B048-B343-81794B90E367}" presName="cycle" presStyleCnt="0"/>
      <dgm:spPr/>
    </dgm:pt>
    <dgm:pt modelId="{B3E54E89-E6EA-1A4E-97B1-9A6581864C6D}" type="pres">
      <dgm:prSet presAssocID="{0C2D12E3-FA75-7642-B698-995C5F9324A8}" presName="nodeFirstNode" presStyleLbl="node1" presStyleIdx="0" presStyleCnt="4">
        <dgm:presLayoutVars>
          <dgm:bulletEnabled val="1"/>
        </dgm:presLayoutVars>
      </dgm:prSet>
      <dgm:spPr>
        <a:prstGeom prst="roundRect">
          <a:avLst/>
        </a:prstGeom>
      </dgm:spPr>
    </dgm:pt>
    <dgm:pt modelId="{97D512A2-29D3-014C-B7AE-5A700B128DF3}" type="pres">
      <dgm:prSet presAssocID="{A4944CD7-FBB9-F943-A903-714E1DC120A3}" presName="sibTransFirstNode" presStyleLbl="bgShp" presStyleIdx="0" presStyleCnt="1"/>
      <dgm:spPr>
        <a:prstGeom prst="circularArrow">
          <a:avLst>
            <a:gd name="adj1" fmla="val 4668"/>
            <a:gd name="adj2" fmla="val 272909"/>
            <a:gd name="adj3" fmla="val 13136417"/>
            <a:gd name="adj4" fmla="val 17826531"/>
            <a:gd name="adj5" fmla="val 4847"/>
          </a:avLst>
        </a:prstGeom>
      </dgm:spPr>
    </dgm:pt>
    <dgm:pt modelId="{0EF3FFF2-D779-3D4B-AFAD-93DB5F7C8F34}" type="pres">
      <dgm:prSet presAssocID="{791143AD-DB86-FF46-B19D-68B8ACF2742C}" presName="nodeFollowingNodes" presStyleLbl="node1" presStyleIdx="1" presStyleCnt="4">
        <dgm:presLayoutVars>
          <dgm:bulletEnabled val="1"/>
        </dgm:presLayoutVars>
      </dgm:prSet>
      <dgm:spPr>
        <a:prstGeom prst="roundRect">
          <a:avLst/>
        </a:prstGeom>
      </dgm:spPr>
    </dgm:pt>
    <dgm:pt modelId="{BC49FB35-AE7C-2A46-BE7F-12E32D4F4ADC}" type="pres">
      <dgm:prSet presAssocID="{CF992A5E-E3B2-1842-AA31-9A8C40BDE70C}" presName="nodeFollowingNodes" presStyleLbl="node1" presStyleIdx="2" presStyleCnt="4">
        <dgm:presLayoutVars>
          <dgm:bulletEnabled val="1"/>
        </dgm:presLayoutVars>
      </dgm:prSet>
      <dgm:spPr>
        <a:prstGeom prst="roundRect">
          <a:avLst/>
        </a:prstGeom>
      </dgm:spPr>
    </dgm:pt>
    <dgm:pt modelId="{DA4034F8-4CAD-8446-87AB-A82B67D488B4}" type="pres">
      <dgm:prSet presAssocID="{2129E48A-3EE7-1F49-8918-768D00FE8BCA}" presName="nodeFollowingNodes" presStyleLbl="node1" presStyleIdx="3" presStyleCnt="4">
        <dgm:presLayoutVars>
          <dgm:bulletEnabled val="1"/>
        </dgm:presLayoutVars>
      </dgm:prSet>
      <dgm:spPr>
        <a:prstGeom prst="roundRect">
          <a:avLst/>
        </a:prstGeom>
      </dgm:spPr>
    </dgm:pt>
  </dgm:ptLst>
  <dgm:cxnLst>
    <dgm:cxn modelId="{41F1EF3E-6A96-E94C-B085-6FCFF5E0C73D}" type="presOf" srcId="{CF992A5E-E3B2-1842-AA31-9A8C40BDE70C}" destId="{BC49FB35-AE7C-2A46-BE7F-12E32D4F4ADC}" srcOrd="0" destOrd="0" presId="urn:microsoft.com/office/officeart/2005/8/layout/cycle3"/>
    <dgm:cxn modelId="{0C5F775C-9EF8-ED47-84AA-442940E0B4DF}" srcId="{D302E8F6-8D6D-B048-B343-81794B90E367}" destId="{0C2D12E3-FA75-7642-B698-995C5F9324A8}" srcOrd="0" destOrd="0" parTransId="{BB06BB21-2ABA-DC44-AB40-5680C352AE9A}" sibTransId="{A4944CD7-FBB9-F943-A903-714E1DC120A3}"/>
    <dgm:cxn modelId="{378DA167-B190-1348-834A-19FCAFBA0E5B}" srcId="{D302E8F6-8D6D-B048-B343-81794B90E367}" destId="{CF992A5E-E3B2-1842-AA31-9A8C40BDE70C}" srcOrd="2" destOrd="0" parTransId="{6756C742-DA98-6949-9735-EF3E383AB5F9}" sibTransId="{8F9276F8-313B-B840-9CFA-BE428260C666}"/>
    <dgm:cxn modelId="{07428D7E-C214-5B46-8DAC-D339EA30B8C4}" type="presOf" srcId="{D302E8F6-8D6D-B048-B343-81794B90E367}" destId="{2C7BADD8-93AF-6745-98F4-F8EA81C32F76}" srcOrd="0" destOrd="0" presId="urn:microsoft.com/office/officeart/2005/8/layout/cycle3"/>
    <dgm:cxn modelId="{5DC03F84-6BB7-DC4B-9555-3EEE805F3C6C}" srcId="{D302E8F6-8D6D-B048-B343-81794B90E367}" destId="{791143AD-DB86-FF46-B19D-68B8ACF2742C}" srcOrd="1" destOrd="0" parTransId="{9C2F842D-97C1-F043-BF3B-D62E6DCE1353}" sibTransId="{D5057526-FA23-FD42-AE5F-DCC031CF58BE}"/>
    <dgm:cxn modelId="{A9A7FEAD-40A8-8648-A8E6-88D5E62FDC00}" type="presOf" srcId="{A4944CD7-FBB9-F943-A903-714E1DC120A3}" destId="{97D512A2-29D3-014C-B7AE-5A700B128DF3}" srcOrd="0" destOrd="0" presId="urn:microsoft.com/office/officeart/2005/8/layout/cycle3"/>
    <dgm:cxn modelId="{548BF5B8-10BD-C64C-99B0-A15DBFC79442}" srcId="{D302E8F6-8D6D-B048-B343-81794B90E367}" destId="{2129E48A-3EE7-1F49-8918-768D00FE8BCA}" srcOrd="3" destOrd="0" parTransId="{C2CE846E-68D6-EE4A-B076-E5ADE20DC6F4}" sibTransId="{D4B4BE81-5058-9247-976C-03825D6CB6E5}"/>
    <dgm:cxn modelId="{294491CE-F35E-A343-9DAD-5752A52E9CAC}" type="presOf" srcId="{2129E48A-3EE7-1F49-8918-768D00FE8BCA}" destId="{DA4034F8-4CAD-8446-87AB-A82B67D488B4}" srcOrd="0" destOrd="0" presId="urn:microsoft.com/office/officeart/2005/8/layout/cycle3"/>
    <dgm:cxn modelId="{6E4D48E6-1D9A-B543-8811-17BC9FA40888}" type="presOf" srcId="{791143AD-DB86-FF46-B19D-68B8ACF2742C}" destId="{0EF3FFF2-D779-3D4B-AFAD-93DB5F7C8F34}" srcOrd="0" destOrd="0" presId="urn:microsoft.com/office/officeart/2005/8/layout/cycle3"/>
    <dgm:cxn modelId="{C312B7EA-FC3D-CA49-A9C1-F8636F812BCE}" type="presOf" srcId="{0C2D12E3-FA75-7642-B698-995C5F9324A8}" destId="{B3E54E89-E6EA-1A4E-97B1-9A6581864C6D}" srcOrd="0" destOrd="0" presId="urn:microsoft.com/office/officeart/2005/8/layout/cycle3"/>
    <dgm:cxn modelId="{FDB80956-37B6-C941-A604-7AEE22543752}" type="presParOf" srcId="{2C7BADD8-93AF-6745-98F4-F8EA81C32F76}" destId="{A9784210-39F8-D04A-85D0-E5DC396A4BE1}" srcOrd="0" destOrd="0" presId="urn:microsoft.com/office/officeart/2005/8/layout/cycle3"/>
    <dgm:cxn modelId="{2953DDC8-91B0-7642-84FB-655751376D22}" type="presParOf" srcId="{A9784210-39F8-D04A-85D0-E5DC396A4BE1}" destId="{B3E54E89-E6EA-1A4E-97B1-9A6581864C6D}" srcOrd="0" destOrd="0" presId="urn:microsoft.com/office/officeart/2005/8/layout/cycle3"/>
    <dgm:cxn modelId="{8EDBE619-AD64-A246-BD3C-38EFF71863DF}" type="presParOf" srcId="{A9784210-39F8-D04A-85D0-E5DC396A4BE1}" destId="{97D512A2-29D3-014C-B7AE-5A700B128DF3}" srcOrd="1" destOrd="0" presId="urn:microsoft.com/office/officeart/2005/8/layout/cycle3"/>
    <dgm:cxn modelId="{D7E07495-1176-FF4C-B0FE-0B1100C65B31}" type="presParOf" srcId="{A9784210-39F8-D04A-85D0-E5DC396A4BE1}" destId="{0EF3FFF2-D779-3D4B-AFAD-93DB5F7C8F34}" srcOrd="2" destOrd="0" presId="urn:microsoft.com/office/officeart/2005/8/layout/cycle3"/>
    <dgm:cxn modelId="{BA7D5B42-700F-2346-856C-5C181362FFE2}" type="presParOf" srcId="{A9784210-39F8-D04A-85D0-E5DC396A4BE1}" destId="{BC49FB35-AE7C-2A46-BE7F-12E32D4F4ADC}" srcOrd="3" destOrd="0" presId="urn:microsoft.com/office/officeart/2005/8/layout/cycle3"/>
    <dgm:cxn modelId="{28463073-BBBF-D142-8747-B7D621CEFB47}" type="presParOf" srcId="{A9784210-39F8-D04A-85D0-E5DC396A4BE1}" destId="{DA4034F8-4CAD-8446-87AB-A82B67D488B4}"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E7EFD3-DA0C-4BF6-A230-DFD43CE53150}" type="doc">
      <dgm:prSet loTypeId="urn:microsoft.com/office/officeart/2005/8/layout/pyramid3" loCatId="pyramid" qsTypeId="urn:microsoft.com/office/officeart/2005/8/quickstyle/simple1" qsCatId="simple" csTypeId="urn:microsoft.com/office/officeart/2005/8/colors/accent6_5" csCatId="accent6" phldr="1"/>
      <dgm:spPr/>
      <dgm:t>
        <a:bodyPr/>
        <a:lstStyle/>
        <a:p>
          <a:endParaRPr lang="en-US"/>
        </a:p>
      </dgm:t>
    </dgm:pt>
    <dgm:pt modelId="{FB69A7B8-5E09-4449-AFD7-593605A23DE4}">
      <dgm:prSet phldrT="[Text]"/>
      <dgm:spPr/>
      <dgm:t>
        <a:bodyPr/>
        <a:lstStyle/>
        <a:p>
          <a:r>
            <a:rPr lang="en-US" dirty="0">
              <a:latin typeface="Times New Roman" panose="02020603050405020304" pitchFamily="18" charset="0"/>
              <a:cs typeface="Times New Roman" panose="02020603050405020304" pitchFamily="18" charset="0"/>
            </a:rPr>
            <a:t>Stories</a:t>
          </a:r>
        </a:p>
      </dgm:t>
    </dgm:pt>
    <dgm:pt modelId="{7398CEF0-8058-45D8-A45E-F382DAF3A12A}" type="parTrans" cxnId="{4D6B2DE8-8957-4BC9-80BF-2D7D683BCCA4}">
      <dgm:prSet/>
      <dgm:spPr/>
      <dgm:t>
        <a:bodyPr/>
        <a:lstStyle/>
        <a:p>
          <a:endParaRPr lang="en-US"/>
        </a:p>
      </dgm:t>
    </dgm:pt>
    <dgm:pt modelId="{9FA550D5-5E70-4516-BB52-F66E0CF5FF5A}" type="sibTrans" cxnId="{4D6B2DE8-8957-4BC9-80BF-2D7D683BCCA4}">
      <dgm:prSet/>
      <dgm:spPr/>
      <dgm:t>
        <a:bodyPr/>
        <a:lstStyle/>
        <a:p>
          <a:endParaRPr lang="en-US"/>
        </a:p>
      </dgm:t>
    </dgm:pt>
    <dgm:pt modelId="{1BD12D0D-066C-4785-97B9-69AAAA0B42CD}">
      <dgm:prSet phldrT="[Text]"/>
      <dgm:spPr/>
      <dgm:t>
        <a:bodyPr/>
        <a:lstStyle/>
        <a:p>
          <a:r>
            <a:rPr lang="en-US" dirty="0">
              <a:latin typeface="Times New Roman" panose="02020603050405020304" pitchFamily="18" charset="0"/>
              <a:cs typeface="Times New Roman" panose="02020603050405020304" pitchFamily="18" charset="0"/>
            </a:rPr>
            <a:t>Words </a:t>
          </a:r>
        </a:p>
      </dgm:t>
    </dgm:pt>
    <dgm:pt modelId="{FA2CE537-9FEA-4CD3-BB1C-7DEB354CB4A5}" type="parTrans" cxnId="{E04059BE-27B2-4519-94D2-016F7531175B}">
      <dgm:prSet/>
      <dgm:spPr/>
      <dgm:t>
        <a:bodyPr/>
        <a:lstStyle/>
        <a:p>
          <a:endParaRPr lang="en-US"/>
        </a:p>
      </dgm:t>
    </dgm:pt>
    <dgm:pt modelId="{7E8E2617-A50C-4C26-9841-FE780A71D836}" type="sibTrans" cxnId="{E04059BE-27B2-4519-94D2-016F7531175B}">
      <dgm:prSet/>
      <dgm:spPr/>
      <dgm:t>
        <a:bodyPr/>
        <a:lstStyle/>
        <a:p>
          <a:endParaRPr lang="en-US"/>
        </a:p>
      </dgm:t>
    </dgm:pt>
    <dgm:pt modelId="{99C6C720-76D7-486B-93EA-FF2F649ADC5B}">
      <dgm:prSet phldrT="[Text]"/>
      <dgm:spPr/>
      <dgm:t>
        <a:bodyPr/>
        <a:lstStyle/>
        <a:p>
          <a:r>
            <a:rPr lang="en-US" dirty="0">
              <a:latin typeface="Times New Roman" panose="02020603050405020304" pitchFamily="18" charset="0"/>
              <a:cs typeface="Times New Roman" panose="02020603050405020304" pitchFamily="18" charset="0"/>
            </a:rPr>
            <a:t>Mindscapes</a:t>
          </a:r>
        </a:p>
      </dgm:t>
    </dgm:pt>
    <dgm:pt modelId="{03E07037-4180-44A5-B9EB-7B2570A60BF3}" type="parTrans" cxnId="{4FA39276-9679-4A4B-88ED-3496934CADC1}">
      <dgm:prSet/>
      <dgm:spPr/>
      <dgm:t>
        <a:bodyPr/>
        <a:lstStyle/>
        <a:p>
          <a:endParaRPr lang="en-US"/>
        </a:p>
      </dgm:t>
    </dgm:pt>
    <dgm:pt modelId="{88ACDD98-E7A3-417D-98F3-DD7F8FDD1EB6}" type="sibTrans" cxnId="{4FA39276-9679-4A4B-88ED-3496934CADC1}">
      <dgm:prSet/>
      <dgm:spPr/>
      <dgm:t>
        <a:bodyPr/>
        <a:lstStyle/>
        <a:p>
          <a:endParaRPr lang="en-US"/>
        </a:p>
      </dgm:t>
    </dgm:pt>
    <dgm:pt modelId="{4E04636B-C0EF-4F70-9C82-745A0F0FF121}">
      <dgm:prSet custT="1"/>
      <dgm:spPr/>
      <dgm:t>
        <a:bodyPr/>
        <a:lstStyle/>
        <a:p>
          <a:r>
            <a:rPr lang="en-US" sz="3300" dirty="0">
              <a:solidFill>
                <a:schemeClr val="tx1"/>
              </a:solidFill>
              <a:latin typeface="Times New Roman" panose="02020603050405020304" pitchFamily="18" charset="0"/>
              <a:cs typeface="Times New Roman" panose="02020603050405020304" pitchFamily="18" charset="0"/>
            </a:rPr>
            <a:t>Feelings </a:t>
          </a:r>
        </a:p>
        <a:p>
          <a:r>
            <a:rPr lang="en-US" sz="2000" dirty="0">
              <a:solidFill>
                <a:schemeClr val="tx1"/>
              </a:solidFill>
              <a:latin typeface="Times New Roman" panose="02020603050405020304" pitchFamily="18" charset="0"/>
              <a:cs typeface="Times New Roman" panose="02020603050405020304" pitchFamily="18" charset="0"/>
            </a:rPr>
            <a:t>0-4 months</a:t>
          </a:r>
        </a:p>
      </dgm:t>
    </dgm:pt>
    <dgm:pt modelId="{2F256C35-F2ED-4508-91D9-1BEC777A87E0}" type="parTrans" cxnId="{01B03C64-171E-47B6-B502-794FD5271D4D}">
      <dgm:prSet/>
      <dgm:spPr/>
      <dgm:t>
        <a:bodyPr/>
        <a:lstStyle/>
        <a:p>
          <a:endParaRPr lang="en-US"/>
        </a:p>
      </dgm:t>
    </dgm:pt>
    <dgm:pt modelId="{8F22CA2A-27CD-42C4-868B-84AAD25D49DA}" type="sibTrans" cxnId="{01B03C64-171E-47B6-B502-794FD5271D4D}">
      <dgm:prSet/>
      <dgm:spPr/>
      <dgm:t>
        <a:bodyPr/>
        <a:lstStyle/>
        <a:p>
          <a:endParaRPr lang="en-US"/>
        </a:p>
      </dgm:t>
    </dgm:pt>
    <dgm:pt modelId="{85872B4E-139F-46BA-8407-A3F5B4CCDCF4}" type="pres">
      <dgm:prSet presAssocID="{95E7EFD3-DA0C-4BF6-A230-DFD43CE53150}" presName="Name0" presStyleCnt="0">
        <dgm:presLayoutVars>
          <dgm:dir/>
          <dgm:animLvl val="lvl"/>
          <dgm:resizeHandles val="exact"/>
        </dgm:presLayoutVars>
      </dgm:prSet>
      <dgm:spPr/>
    </dgm:pt>
    <dgm:pt modelId="{0E731343-A667-45FA-8BE9-2F0BFA422D63}" type="pres">
      <dgm:prSet presAssocID="{FB69A7B8-5E09-4449-AFD7-593605A23DE4}" presName="Name8" presStyleCnt="0"/>
      <dgm:spPr/>
    </dgm:pt>
    <dgm:pt modelId="{8E9192A1-E0A2-450F-ACCA-83482BEE3DC8}" type="pres">
      <dgm:prSet presAssocID="{FB69A7B8-5E09-4449-AFD7-593605A23DE4}" presName="level" presStyleLbl="node1" presStyleIdx="0" presStyleCnt="4">
        <dgm:presLayoutVars>
          <dgm:chMax val="1"/>
          <dgm:bulletEnabled val="1"/>
        </dgm:presLayoutVars>
      </dgm:prSet>
      <dgm:spPr/>
    </dgm:pt>
    <dgm:pt modelId="{C184DF9D-4DDE-4291-AC3F-9A8D2B8939C1}" type="pres">
      <dgm:prSet presAssocID="{FB69A7B8-5E09-4449-AFD7-593605A23DE4}" presName="levelTx" presStyleLbl="revTx" presStyleIdx="0" presStyleCnt="0">
        <dgm:presLayoutVars>
          <dgm:chMax val="1"/>
          <dgm:bulletEnabled val="1"/>
        </dgm:presLayoutVars>
      </dgm:prSet>
      <dgm:spPr/>
    </dgm:pt>
    <dgm:pt modelId="{F6B3655C-09C4-49F1-9D7A-ADB71CE20E93}" type="pres">
      <dgm:prSet presAssocID="{1BD12D0D-066C-4785-97B9-69AAAA0B42CD}" presName="Name8" presStyleCnt="0"/>
      <dgm:spPr/>
    </dgm:pt>
    <dgm:pt modelId="{CB2ADDB8-9D4C-41AB-8F9B-3934F0E310FD}" type="pres">
      <dgm:prSet presAssocID="{1BD12D0D-066C-4785-97B9-69AAAA0B42CD}" presName="level" presStyleLbl="node1" presStyleIdx="1" presStyleCnt="4">
        <dgm:presLayoutVars>
          <dgm:chMax val="1"/>
          <dgm:bulletEnabled val="1"/>
        </dgm:presLayoutVars>
      </dgm:prSet>
      <dgm:spPr/>
    </dgm:pt>
    <dgm:pt modelId="{3C0206A9-0171-4392-AFD1-73738CB4BA57}" type="pres">
      <dgm:prSet presAssocID="{1BD12D0D-066C-4785-97B9-69AAAA0B42CD}" presName="levelTx" presStyleLbl="revTx" presStyleIdx="0" presStyleCnt="0">
        <dgm:presLayoutVars>
          <dgm:chMax val="1"/>
          <dgm:bulletEnabled val="1"/>
        </dgm:presLayoutVars>
      </dgm:prSet>
      <dgm:spPr/>
    </dgm:pt>
    <dgm:pt modelId="{8B077D4F-6A05-4E96-AACF-6413D8C33981}" type="pres">
      <dgm:prSet presAssocID="{99C6C720-76D7-486B-93EA-FF2F649ADC5B}" presName="Name8" presStyleCnt="0"/>
      <dgm:spPr/>
    </dgm:pt>
    <dgm:pt modelId="{2F30BB66-27EB-458C-90F5-5B43AD4AE788}" type="pres">
      <dgm:prSet presAssocID="{99C6C720-76D7-486B-93EA-FF2F649ADC5B}" presName="level" presStyleLbl="node1" presStyleIdx="2" presStyleCnt="4">
        <dgm:presLayoutVars>
          <dgm:chMax val="1"/>
          <dgm:bulletEnabled val="1"/>
        </dgm:presLayoutVars>
      </dgm:prSet>
      <dgm:spPr/>
    </dgm:pt>
    <dgm:pt modelId="{CC387E16-162F-45ED-BFE2-29F7CF32D469}" type="pres">
      <dgm:prSet presAssocID="{99C6C720-76D7-486B-93EA-FF2F649ADC5B}" presName="levelTx" presStyleLbl="revTx" presStyleIdx="0" presStyleCnt="0">
        <dgm:presLayoutVars>
          <dgm:chMax val="1"/>
          <dgm:bulletEnabled val="1"/>
        </dgm:presLayoutVars>
      </dgm:prSet>
      <dgm:spPr/>
    </dgm:pt>
    <dgm:pt modelId="{5C898B31-7F9E-4F22-8381-0773D15FF757}" type="pres">
      <dgm:prSet presAssocID="{4E04636B-C0EF-4F70-9C82-745A0F0FF121}" presName="Name8" presStyleCnt="0"/>
      <dgm:spPr/>
    </dgm:pt>
    <dgm:pt modelId="{D62574B2-3141-45F5-88F4-234432F722F5}" type="pres">
      <dgm:prSet presAssocID="{4E04636B-C0EF-4F70-9C82-745A0F0FF121}" presName="level" presStyleLbl="node1" presStyleIdx="3" presStyleCnt="4">
        <dgm:presLayoutVars>
          <dgm:chMax val="1"/>
          <dgm:bulletEnabled val="1"/>
        </dgm:presLayoutVars>
      </dgm:prSet>
      <dgm:spPr/>
    </dgm:pt>
    <dgm:pt modelId="{BBC4A426-2B10-4572-8A31-730EB7DFA1CB}" type="pres">
      <dgm:prSet presAssocID="{4E04636B-C0EF-4F70-9C82-745A0F0FF121}" presName="levelTx" presStyleLbl="revTx" presStyleIdx="0" presStyleCnt="0">
        <dgm:presLayoutVars>
          <dgm:chMax val="1"/>
          <dgm:bulletEnabled val="1"/>
        </dgm:presLayoutVars>
      </dgm:prSet>
      <dgm:spPr/>
    </dgm:pt>
  </dgm:ptLst>
  <dgm:cxnLst>
    <dgm:cxn modelId="{43522A0F-F574-4C41-9B81-8EE93429C80C}" type="presOf" srcId="{1BD12D0D-066C-4785-97B9-69AAAA0B42CD}" destId="{CB2ADDB8-9D4C-41AB-8F9B-3934F0E310FD}" srcOrd="0" destOrd="0" presId="urn:microsoft.com/office/officeart/2005/8/layout/pyramid3"/>
    <dgm:cxn modelId="{A2A4E113-CB7A-41BD-A256-7C74D5353F1F}" type="presOf" srcId="{99C6C720-76D7-486B-93EA-FF2F649ADC5B}" destId="{CC387E16-162F-45ED-BFE2-29F7CF32D469}" srcOrd="1" destOrd="0" presId="urn:microsoft.com/office/officeart/2005/8/layout/pyramid3"/>
    <dgm:cxn modelId="{DB495F24-7EFA-4F8C-B602-F73EA444370F}" type="presOf" srcId="{95E7EFD3-DA0C-4BF6-A230-DFD43CE53150}" destId="{85872B4E-139F-46BA-8407-A3F5B4CCDCF4}" srcOrd="0" destOrd="0" presId="urn:microsoft.com/office/officeart/2005/8/layout/pyramid3"/>
    <dgm:cxn modelId="{60A3113F-0AF5-486F-9146-75DEAFCAEB25}" type="presOf" srcId="{FB69A7B8-5E09-4449-AFD7-593605A23DE4}" destId="{8E9192A1-E0A2-450F-ACCA-83482BEE3DC8}" srcOrd="0" destOrd="0" presId="urn:microsoft.com/office/officeart/2005/8/layout/pyramid3"/>
    <dgm:cxn modelId="{01B03C64-171E-47B6-B502-794FD5271D4D}" srcId="{95E7EFD3-DA0C-4BF6-A230-DFD43CE53150}" destId="{4E04636B-C0EF-4F70-9C82-745A0F0FF121}" srcOrd="3" destOrd="0" parTransId="{2F256C35-F2ED-4508-91D9-1BEC777A87E0}" sibTransId="{8F22CA2A-27CD-42C4-868B-84AAD25D49DA}"/>
    <dgm:cxn modelId="{FA7BAE66-9F43-42C1-BE2A-B4E5267DC89B}" type="presOf" srcId="{1BD12D0D-066C-4785-97B9-69AAAA0B42CD}" destId="{3C0206A9-0171-4392-AFD1-73738CB4BA57}" srcOrd="1" destOrd="0" presId="urn:microsoft.com/office/officeart/2005/8/layout/pyramid3"/>
    <dgm:cxn modelId="{B8D20F6C-8773-458F-87A4-3BE62F9C438D}" type="presOf" srcId="{4E04636B-C0EF-4F70-9C82-745A0F0FF121}" destId="{D62574B2-3141-45F5-88F4-234432F722F5}" srcOrd="0" destOrd="0" presId="urn:microsoft.com/office/officeart/2005/8/layout/pyramid3"/>
    <dgm:cxn modelId="{4FA39276-9679-4A4B-88ED-3496934CADC1}" srcId="{95E7EFD3-DA0C-4BF6-A230-DFD43CE53150}" destId="{99C6C720-76D7-486B-93EA-FF2F649ADC5B}" srcOrd="2" destOrd="0" parTransId="{03E07037-4180-44A5-B9EB-7B2570A60BF3}" sibTransId="{88ACDD98-E7A3-417D-98F3-DD7F8FDD1EB6}"/>
    <dgm:cxn modelId="{9D97C88F-69C4-488B-A33E-71F279CFB2C5}" type="presOf" srcId="{FB69A7B8-5E09-4449-AFD7-593605A23DE4}" destId="{C184DF9D-4DDE-4291-AC3F-9A8D2B8939C1}" srcOrd="1" destOrd="0" presId="urn:microsoft.com/office/officeart/2005/8/layout/pyramid3"/>
    <dgm:cxn modelId="{E04059BE-27B2-4519-94D2-016F7531175B}" srcId="{95E7EFD3-DA0C-4BF6-A230-DFD43CE53150}" destId="{1BD12D0D-066C-4785-97B9-69AAAA0B42CD}" srcOrd="1" destOrd="0" parTransId="{FA2CE537-9FEA-4CD3-BB1C-7DEB354CB4A5}" sibTransId="{7E8E2617-A50C-4C26-9841-FE780A71D836}"/>
    <dgm:cxn modelId="{B39E99C5-9C1B-496A-AF90-39377C5D5C5E}" type="presOf" srcId="{99C6C720-76D7-486B-93EA-FF2F649ADC5B}" destId="{2F30BB66-27EB-458C-90F5-5B43AD4AE788}" srcOrd="0" destOrd="0" presId="urn:microsoft.com/office/officeart/2005/8/layout/pyramid3"/>
    <dgm:cxn modelId="{27104CD6-8DDB-4489-95F5-78C0C6741D06}" type="presOf" srcId="{4E04636B-C0EF-4F70-9C82-745A0F0FF121}" destId="{BBC4A426-2B10-4572-8A31-730EB7DFA1CB}" srcOrd="1" destOrd="0" presId="urn:microsoft.com/office/officeart/2005/8/layout/pyramid3"/>
    <dgm:cxn modelId="{4D6B2DE8-8957-4BC9-80BF-2D7D683BCCA4}" srcId="{95E7EFD3-DA0C-4BF6-A230-DFD43CE53150}" destId="{FB69A7B8-5E09-4449-AFD7-593605A23DE4}" srcOrd="0" destOrd="0" parTransId="{7398CEF0-8058-45D8-A45E-F382DAF3A12A}" sibTransId="{9FA550D5-5E70-4516-BB52-F66E0CF5FF5A}"/>
    <dgm:cxn modelId="{72D14537-DCC5-4671-9FDE-7E63E6F24B37}" type="presParOf" srcId="{85872B4E-139F-46BA-8407-A3F5B4CCDCF4}" destId="{0E731343-A667-45FA-8BE9-2F0BFA422D63}" srcOrd="0" destOrd="0" presId="urn:microsoft.com/office/officeart/2005/8/layout/pyramid3"/>
    <dgm:cxn modelId="{CF28BB93-D947-4794-A121-A499F32C7C0A}" type="presParOf" srcId="{0E731343-A667-45FA-8BE9-2F0BFA422D63}" destId="{8E9192A1-E0A2-450F-ACCA-83482BEE3DC8}" srcOrd="0" destOrd="0" presId="urn:microsoft.com/office/officeart/2005/8/layout/pyramid3"/>
    <dgm:cxn modelId="{A344678A-6A50-4800-AAD8-880B049112CD}" type="presParOf" srcId="{0E731343-A667-45FA-8BE9-2F0BFA422D63}" destId="{C184DF9D-4DDE-4291-AC3F-9A8D2B8939C1}" srcOrd="1" destOrd="0" presId="urn:microsoft.com/office/officeart/2005/8/layout/pyramid3"/>
    <dgm:cxn modelId="{F80EA13C-2D62-4C04-8DA0-1194AF25CB28}" type="presParOf" srcId="{85872B4E-139F-46BA-8407-A3F5B4CCDCF4}" destId="{F6B3655C-09C4-49F1-9D7A-ADB71CE20E93}" srcOrd="1" destOrd="0" presId="urn:microsoft.com/office/officeart/2005/8/layout/pyramid3"/>
    <dgm:cxn modelId="{3D73129C-7FC6-4873-9B8A-F6F329CED109}" type="presParOf" srcId="{F6B3655C-09C4-49F1-9D7A-ADB71CE20E93}" destId="{CB2ADDB8-9D4C-41AB-8F9B-3934F0E310FD}" srcOrd="0" destOrd="0" presId="urn:microsoft.com/office/officeart/2005/8/layout/pyramid3"/>
    <dgm:cxn modelId="{8DE1B9C7-79D6-4366-99D5-F95DCA34FA02}" type="presParOf" srcId="{F6B3655C-09C4-49F1-9D7A-ADB71CE20E93}" destId="{3C0206A9-0171-4392-AFD1-73738CB4BA57}" srcOrd="1" destOrd="0" presId="urn:microsoft.com/office/officeart/2005/8/layout/pyramid3"/>
    <dgm:cxn modelId="{234C44D8-7D98-4D6E-A943-902995B074E6}" type="presParOf" srcId="{85872B4E-139F-46BA-8407-A3F5B4CCDCF4}" destId="{8B077D4F-6A05-4E96-AACF-6413D8C33981}" srcOrd="2" destOrd="0" presId="urn:microsoft.com/office/officeart/2005/8/layout/pyramid3"/>
    <dgm:cxn modelId="{EC30718F-B249-4355-86A0-DA7DEE7571E4}" type="presParOf" srcId="{8B077D4F-6A05-4E96-AACF-6413D8C33981}" destId="{2F30BB66-27EB-458C-90F5-5B43AD4AE788}" srcOrd="0" destOrd="0" presId="urn:microsoft.com/office/officeart/2005/8/layout/pyramid3"/>
    <dgm:cxn modelId="{E2CEF2F6-B6F0-4ACA-84BD-2453BC1110F6}" type="presParOf" srcId="{8B077D4F-6A05-4E96-AACF-6413D8C33981}" destId="{CC387E16-162F-45ED-BFE2-29F7CF32D469}" srcOrd="1" destOrd="0" presId="urn:microsoft.com/office/officeart/2005/8/layout/pyramid3"/>
    <dgm:cxn modelId="{05C76DF0-1330-4F0C-93AE-E27DB5827C0A}" type="presParOf" srcId="{85872B4E-139F-46BA-8407-A3F5B4CCDCF4}" destId="{5C898B31-7F9E-4F22-8381-0773D15FF757}" srcOrd="3" destOrd="0" presId="urn:microsoft.com/office/officeart/2005/8/layout/pyramid3"/>
    <dgm:cxn modelId="{03D395C0-D601-4F23-AA75-029E3AEED931}" type="presParOf" srcId="{5C898B31-7F9E-4F22-8381-0773D15FF757}" destId="{D62574B2-3141-45F5-88F4-234432F722F5}" srcOrd="0" destOrd="0" presId="urn:microsoft.com/office/officeart/2005/8/layout/pyramid3"/>
    <dgm:cxn modelId="{DC9E4371-0385-4747-A191-48A6D122D69E}" type="presParOf" srcId="{5C898B31-7F9E-4F22-8381-0773D15FF757}" destId="{BBC4A426-2B10-4572-8A31-730EB7DFA1CB}"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02E8F6-8D6D-B048-B343-81794B90E367}" type="doc">
      <dgm:prSet loTypeId="urn:microsoft.com/office/officeart/2005/8/layout/cycle3" loCatId="" qsTypeId="urn:microsoft.com/office/officeart/2005/8/quickstyle/3D1" qsCatId="3D" csTypeId="urn:microsoft.com/office/officeart/2005/8/colors/colorful1" csCatId="colorful" phldr="1"/>
      <dgm:spPr/>
      <dgm:t>
        <a:bodyPr/>
        <a:lstStyle/>
        <a:p>
          <a:endParaRPr lang="en-US"/>
        </a:p>
      </dgm:t>
    </dgm:pt>
    <dgm:pt modelId="{791143AD-DB86-FF46-B19D-68B8ACF2742C}">
      <dgm:prSet phldrT="[Text]"/>
      <dgm:spPr>
        <a:xfrm>
          <a:off x="2393232" y="1121889"/>
          <a:ext cx="1913241" cy="956620"/>
        </a:xfrm>
      </dgm:spPr>
      <dgm:t>
        <a:bodyPr/>
        <a:lstStyle/>
        <a:p>
          <a:r>
            <a:rPr lang="en-US" dirty="0">
              <a:latin typeface="Calibri"/>
              <a:ea typeface="+mn-ea"/>
              <a:cs typeface="+mn-cs"/>
            </a:rPr>
            <a:t>1 Companionship from conception</a:t>
          </a:r>
        </a:p>
      </dgm:t>
    </dgm:pt>
    <dgm:pt modelId="{9C2F842D-97C1-F043-BF3B-D62E6DCE1353}" type="parTrans" cxnId="{5DC03F84-6BB7-DC4B-9555-3EEE805F3C6C}">
      <dgm:prSet/>
      <dgm:spPr/>
      <dgm:t>
        <a:bodyPr/>
        <a:lstStyle/>
        <a:p>
          <a:endParaRPr lang="en-US"/>
        </a:p>
      </dgm:t>
    </dgm:pt>
    <dgm:pt modelId="{D5057526-FA23-FD42-AE5F-DCC031CF58BE}" type="sibTrans" cxnId="{5DC03F84-6BB7-DC4B-9555-3EEE805F3C6C}">
      <dgm:prSet/>
      <dgm:spPr/>
      <dgm:t>
        <a:bodyPr/>
        <a:lstStyle/>
        <a:p>
          <a:endParaRPr lang="en-US"/>
        </a:p>
      </dgm:t>
    </dgm:pt>
    <dgm:pt modelId="{CF992A5E-E3B2-1842-AA31-9A8C40BDE70C}">
      <dgm:prSet phldrT="[Text]"/>
      <dgm:spPr>
        <a:xfrm>
          <a:off x="1272229" y="2242892"/>
          <a:ext cx="1913241" cy="956620"/>
        </a:xfrm>
      </dgm:spPr>
      <dgm:t>
        <a:bodyPr/>
        <a:lstStyle/>
        <a:p>
          <a:r>
            <a:rPr lang="en-US" dirty="0">
              <a:latin typeface="Calibri"/>
              <a:ea typeface="+mn-ea"/>
              <a:cs typeface="+mn-cs"/>
            </a:rPr>
            <a:t>2 Good physio-neuro-social biology</a:t>
          </a:r>
        </a:p>
      </dgm:t>
    </dgm:pt>
    <dgm:pt modelId="{6756C742-DA98-6949-9735-EF3E383AB5F9}" type="parTrans" cxnId="{378DA167-B190-1348-834A-19FCAFBA0E5B}">
      <dgm:prSet/>
      <dgm:spPr/>
      <dgm:t>
        <a:bodyPr/>
        <a:lstStyle/>
        <a:p>
          <a:endParaRPr lang="en-US"/>
        </a:p>
      </dgm:t>
    </dgm:pt>
    <dgm:pt modelId="{8F9276F8-313B-B840-9CFA-BE428260C666}" type="sibTrans" cxnId="{378DA167-B190-1348-834A-19FCAFBA0E5B}">
      <dgm:prSet/>
      <dgm:spPr/>
      <dgm:t>
        <a:bodyPr/>
        <a:lstStyle/>
        <a:p>
          <a:endParaRPr lang="en-US"/>
        </a:p>
      </dgm:t>
    </dgm:pt>
    <dgm:pt modelId="{2129E48A-3EE7-1F49-8918-768D00FE8BCA}">
      <dgm:prSet phldrT="[Text]"/>
      <dgm:spPr>
        <a:xfrm>
          <a:off x="151226" y="1121889"/>
          <a:ext cx="1913241" cy="956620"/>
        </a:xfrm>
      </dgm:spPr>
      <dgm:t>
        <a:bodyPr/>
        <a:lstStyle/>
        <a:p>
          <a:r>
            <a:rPr lang="en-US" dirty="0">
              <a:latin typeface="Calibri"/>
              <a:ea typeface="+mn-ea"/>
              <a:cs typeface="+mn-cs"/>
            </a:rPr>
            <a:t>3 Adult wellbeing and wisdom</a:t>
          </a:r>
        </a:p>
      </dgm:t>
    </dgm:pt>
    <dgm:pt modelId="{C2CE846E-68D6-EE4A-B076-E5ADE20DC6F4}" type="parTrans" cxnId="{548BF5B8-10BD-C64C-99B0-A15DBFC79442}">
      <dgm:prSet/>
      <dgm:spPr/>
      <dgm:t>
        <a:bodyPr/>
        <a:lstStyle/>
        <a:p>
          <a:endParaRPr lang="en-US"/>
        </a:p>
      </dgm:t>
    </dgm:pt>
    <dgm:pt modelId="{D4B4BE81-5058-9247-976C-03825D6CB6E5}" type="sibTrans" cxnId="{548BF5B8-10BD-C64C-99B0-A15DBFC79442}">
      <dgm:prSet/>
      <dgm:spPr/>
      <dgm:t>
        <a:bodyPr/>
        <a:lstStyle/>
        <a:p>
          <a:endParaRPr lang="en-US"/>
        </a:p>
      </dgm:t>
    </dgm:pt>
    <dgm:pt modelId="{0C2D12E3-FA75-7642-B698-995C5F9324A8}">
      <dgm:prSet phldrT="[Text]"/>
      <dgm:spPr>
        <a:xfrm>
          <a:off x="1272229" y="886"/>
          <a:ext cx="1913241" cy="956620"/>
        </a:xfrm>
      </dgm:spPr>
      <dgm:t>
        <a:bodyPr/>
        <a:lstStyle/>
        <a:p>
          <a:r>
            <a:rPr lang="en-US" dirty="0">
              <a:latin typeface="Calibri"/>
              <a:ea typeface="+mn-ea"/>
              <a:cs typeface="+mn-cs"/>
            </a:rPr>
            <a:t>4 Community attention to basic needs</a:t>
          </a:r>
        </a:p>
      </dgm:t>
    </dgm:pt>
    <dgm:pt modelId="{BB06BB21-2ABA-DC44-AB40-5680C352AE9A}" type="parTrans" cxnId="{0C5F775C-9EF8-ED47-84AA-442940E0B4DF}">
      <dgm:prSet/>
      <dgm:spPr/>
      <dgm:t>
        <a:bodyPr/>
        <a:lstStyle/>
        <a:p>
          <a:endParaRPr lang="en-US"/>
        </a:p>
      </dgm:t>
    </dgm:pt>
    <dgm:pt modelId="{A4944CD7-FBB9-F943-A903-714E1DC120A3}" type="sibTrans" cxnId="{0C5F775C-9EF8-ED47-84AA-442940E0B4DF}">
      <dgm:prSet/>
      <dgm:spPr>
        <a:xfrm>
          <a:off x="667853" y="-42602"/>
          <a:ext cx="3121992" cy="3121992"/>
        </a:xfrm>
      </dgm:spPr>
      <dgm:t>
        <a:bodyPr/>
        <a:lstStyle/>
        <a:p>
          <a:endParaRPr lang="en-US"/>
        </a:p>
      </dgm:t>
    </dgm:pt>
    <dgm:pt modelId="{2C7BADD8-93AF-6745-98F4-F8EA81C32F76}" type="pres">
      <dgm:prSet presAssocID="{D302E8F6-8D6D-B048-B343-81794B90E367}" presName="Name0" presStyleCnt="0">
        <dgm:presLayoutVars>
          <dgm:dir/>
          <dgm:resizeHandles val="exact"/>
        </dgm:presLayoutVars>
      </dgm:prSet>
      <dgm:spPr/>
    </dgm:pt>
    <dgm:pt modelId="{A9784210-39F8-D04A-85D0-E5DC396A4BE1}" type="pres">
      <dgm:prSet presAssocID="{D302E8F6-8D6D-B048-B343-81794B90E367}" presName="cycle" presStyleCnt="0"/>
      <dgm:spPr/>
    </dgm:pt>
    <dgm:pt modelId="{B3E54E89-E6EA-1A4E-97B1-9A6581864C6D}" type="pres">
      <dgm:prSet presAssocID="{0C2D12E3-FA75-7642-B698-995C5F9324A8}" presName="nodeFirstNode" presStyleLbl="node1" presStyleIdx="0" presStyleCnt="4">
        <dgm:presLayoutVars>
          <dgm:bulletEnabled val="1"/>
        </dgm:presLayoutVars>
      </dgm:prSet>
      <dgm:spPr>
        <a:prstGeom prst="roundRect">
          <a:avLst/>
        </a:prstGeom>
      </dgm:spPr>
    </dgm:pt>
    <dgm:pt modelId="{97D512A2-29D3-014C-B7AE-5A700B128DF3}" type="pres">
      <dgm:prSet presAssocID="{A4944CD7-FBB9-F943-A903-714E1DC120A3}" presName="sibTransFirstNode" presStyleLbl="bgShp" presStyleIdx="0" presStyleCnt="1"/>
      <dgm:spPr>
        <a:prstGeom prst="circularArrow">
          <a:avLst>
            <a:gd name="adj1" fmla="val 4668"/>
            <a:gd name="adj2" fmla="val 272909"/>
            <a:gd name="adj3" fmla="val 13136417"/>
            <a:gd name="adj4" fmla="val 17826531"/>
            <a:gd name="adj5" fmla="val 4847"/>
          </a:avLst>
        </a:prstGeom>
      </dgm:spPr>
    </dgm:pt>
    <dgm:pt modelId="{0EF3FFF2-D779-3D4B-AFAD-93DB5F7C8F34}" type="pres">
      <dgm:prSet presAssocID="{791143AD-DB86-FF46-B19D-68B8ACF2742C}" presName="nodeFollowingNodes" presStyleLbl="node1" presStyleIdx="1" presStyleCnt="4">
        <dgm:presLayoutVars>
          <dgm:bulletEnabled val="1"/>
        </dgm:presLayoutVars>
      </dgm:prSet>
      <dgm:spPr>
        <a:prstGeom prst="roundRect">
          <a:avLst/>
        </a:prstGeom>
      </dgm:spPr>
    </dgm:pt>
    <dgm:pt modelId="{BC49FB35-AE7C-2A46-BE7F-12E32D4F4ADC}" type="pres">
      <dgm:prSet presAssocID="{CF992A5E-E3B2-1842-AA31-9A8C40BDE70C}" presName="nodeFollowingNodes" presStyleLbl="node1" presStyleIdx="2" presStyleCnt="4">
        <dgm:presLayoutVars>
          <dgm:bulletEnabled val="1"/>
        </dgm:presLayoutVars>
      </dgm:prSet>
      <dgm:spPr>
        <a:prstGeom prst="roundRect">
          <a:avLst/>
        </a:prstGeom>
      </dgm:spPr>
    </dgm:pt>
    <dgm:pt modelId="{DA4034F8-4CAD-8446-87AB-A82B67D488B4}" type="pres">
      <dgm:prSet presAssocID="{2129E48A-3EE7-1F49-8918-768D00FE8BCA}" presName="nodeFollowingNodes" presStyleLbl="node1" presStyleIdx="3" presStyleCnt="4">
        <dgm:presLayoutVars>
          <dgm:bulletEnabled val="1"/>
        </dgm:presLayoutVars>
      </dgm:prSet>
      <dgm:spPr>
        <a:prstGeom prst="roundRect">
          <a:avLst/>
        </a:prstGeom>
      </dgm:spPr>
    </dgm:pt>
  </dgm:ptLst>
  <dgm:cxnLst>
    <dgm:cxn modelId="{41F1EF3E-6A96-E94C-B085-6FCFF5E0C73D}" type="presOf" srcId="{CF992A5E-E3B2-1842-AA31-9A8C40BDE70C}" destId="{BC49FB35-AE7C-2A46-BE7F-12E32D4F4ADC}" srcOrd="0" destOrd="0" presId="urn:microsoft.com/office/officeart/2005/8/layout/cycle3"/>
    <dgm:cxn modelId="{0C5F775C-9EF8-ED47-84AA-442940E0B4DF}" srcId="{D302E8F6-8D6D-B048-B343-81794B90E367}" destId="{0C2D12E3-FA75-7642-B698-995C5F9324A8}" srcOrd="0" destOrd="0" parTransId="{BB06BB21-2ABA-DC44-AB40-5680C352AE9A}" sibTransId="{A4944CD7-FBB9-F943-A903-714E1DC120A3}"/>
    <dgm:cxn modelId="{378DA167-B190-1348-834A-19FCAFBA0E5B}" srcId="{D302E8F6-8D6D-B048-B343-81794B90E367}" destId="{CF992A5E-E3B2-1842-AA31-9A8C40BDE70C}" srcOrd="2" destOrd="0" parTransId="{6756C742-DA98-6949-9735-EF3E383AB5F9}" sibTransId="{8F9276F8-313B-B840-9CFA-BE428260C666}"/>
    <dgm:cxn modelId="{07428D7E-C214-5B46-8DAC-D339EA30B8C4}" type="presOf" srcId="{D302E8F6-8D6D-B048-B343-81794B90E367}" destId="{2C7BADD8-93AF-6745-98F4-F8EA81C32F76}" srcOrd="0" destOrd="0" presId="urn:microsoft.com/office/officeart/2005/8/layout/cycle3"/>
    <dgm:cxn modelId="{5DC03F84-6BB7-DC4B-9555-3EEE805F3C6C}" srcId="{D302E8F6-8D6D-B048-B343-81794B90E367}" destId="{791143AD-DB86-FF46-B19D-68B8ACF2742C}" srcOrd="1" destOrd="0" parTransId="{9C2F842D-97C1-F043-BF3B-D62E6DCE1353}" sibTransId="{D5057526-FA23-FD42-AE5F-DCC031CF58BE}"/>
    <dgm:cxn modelId="{A9A7FEAD-40A8-8648-A8E6-88D5E62FDC00}" type="presOf" srcId="{A4944CD7-FBB9-F943-A903-714E1DC120A3}" destId="{97D512A2-29D3-014C-B7AE-5A700B128DF3}" srcOrd="0" destOrd="0" presId="urn:microsoft.com/office/officeart/2005/8/layout/cycle3"/>
    <dgm:cxn modelId="{548BF5B8-10BD-C64C-99B0-A15DBFC79442}" srcId="{D302E8F6-8D6D-B048-B343-81794B90E367}" destId="{2129E48A-3EE7-1F49-8918-768D00FE8BCA}" srcOrd="3" destOrd="0" parTransId="{C2CE846E-68D6-EE4A-B076-E5ADE20DC6F4}" sibTransId="{D4B4BE81-5058-9247-976C-03825D6CB6E5}"/>
    <dgm:cxn modelId="{294491CE-F35E-A343-9DAD-5752A52E9CAC}" type="presOf" srcId="{2129E48A-3EE7-1F49-8918-768D00FE8BCA}" destId="{DA4034F8-4CAD-8446-87AB-A82B67D488B4}" srcOrd="0" destOrd="0" presId="urn:microsoft.com/office/officeart/2005/8/layout/cycle3"/>
    <dgm:cxn modelId="{6E4D48E6-1D9A-B543-8811-17BC9FA40888}" type="presOf" srcId="{791143AD-DB86-FF46-B19D-68B8ACF2742C}" destId="{0EF3FFF2-D779-3D4B-AFAD-93DB5F7C8F34}" srcOrd="0" destOrd="0" presId="urn:microsoft.com/office/officeart/2005/8/layout/cycle3"/>
    <dgm:cxn modelId="{C312B7EA-FC3D-CA49-A9C1-F8636F812BCE}" type="presOf" srcId="{0C2D12E3-FA75-7642-B698-995C5F9324A8}" destId="{B3E54E89-E6EA-1A4E-97B1-9A6581864C6D}" srcOrd="0" destOrd="0" presId="urn:microsoft.com/office/officeart/2005/8/layout/cycle3"/>
    <dgm:cxn modelId="{FDB80956-37B6-C941-A604-7AEE22543752}" type="presParOf" srcId="{2C7BADD8-93AF-6745-98F4-F8EA81C32F76}" destId="{A9784210-39F8-D04A-85D0-E5DC396A4BE1}" srcOrd="0" destOrd="0" presId="urn:microsoft.com/office/officeart/2005/8/layout/cycle3"/>
    <dgm:cxn modelId="{2953DDC8-91B0-7642-84FB-655751376D22}" type="presParOf" srcId="{A9784210-39F8-D04A-85D0-E5DC396A4BE1}" destId="{B3E54E89-E6EA-1A4E-97B1-9A6581864C6D}" srcOrd="0" destOrd="0" presId="urn:microsoft.com/office/officeart/2005/8/layout/cycle3"/>
    <dgm:cxn modelId="{8EDBE619-AD64-A246-BD3C-38EFF71863DF}" type="presParOf" srcId="{A9784210-39F8-D04A-85D0-E5DC396A4BE1}" destId="{97D512A2-29D3-014C-B7AE-5A700B128DF3}" srcOrd="1" destOrd="0" presId="urn:microsoft.com/office/officeart/2005/8/layout/cycle3"/>
    <dgm:cxn modelId="{D7E07495-1176-FF4C-B0FE-0B1100C65B31}" type="presParOf" srcId="{A9784210-39F8-D04A-85D0-E5DC396A4BE1}" destId="{0EF3FFF2-D779-3D4B-AFAD-93DB5F7C8F34}" srcOrd="2" destOrd="0" presId="urn:microsoft.com/office/officeart/2005/8/layout/cycle3"/>
    <dgm:cxn modelId="{BA7D5B42-700F-2346-856C-5C181362FFE2}" type="presParOf" srcId="{A9784210-39F8-D04A-85D0-E5DC396A4BE1}" destId="{BC49FB35-AE7C-2A46-BE7F-12E32D4F4ADC}" srcOrd="3" destOrd="0" presId="urn:microsoft.com/office/officeart/2005/8/layout/cycle3"/>
    <dgm:cxn modelId="{28463073-BBBF-D142-8747-B7D621CEFB47}" type="presParOf" srcId="{A9784210-39F8-D04A-85D0-E5DC396A4BE1}" destId="{DA4034F8-4CAD-8446-87AB-A82B67D488B4}"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3C5368-92E8-4111-AB1F-9F2150914998}" type="doc">
      <dgm:prSet loTypeId="urn:microsoft.com/office/officeart/2009/3/layout/RandomtoResultProcess" loCatId="process" qsTypeId="urn:microsoft.com/office/officeart/2005/8/quickstyle/simple1" qsCatId="simple" csTypeId="urn:microsoft.com/office/officeart/2005/8/colors/accent0_2" csCatId="mainScheme" phldr="1"/>
      <dgm:spPr/>
      <dgm:t>
        <a:bodyPr/>
        <a:lstStyle/>
        <a:p>
          <a:endParaRPr lang="en-US"/>
        </a:p>
      </dgm:t>
    </dgm:pt>
    <dgm:pt modelId="{616F2602-63C3-4CAC-A497-F55ED4A81E1B}">
      <dgm:prSet phldrT="[Text]"/>
      <dgm:spPr/>
      <dgm:t>
        <a:bodyPr/>
        <a:lstStyle/>
        <a:p>
          <a:r>
            <a:rPr lang="en-US" dirty="0"/>
            <a:t>Evolved expected support NOT provided</a:t>
          </a:r>
        </a:p>
      </dgm:t>
    </dgm:pt>
    <dgm:pt modelId="{BD55D4FC-5F6E-4D34-9678-F9F95B0DEAE4}" type="parTrans" cxnId="{569A22A5-E203-4E84-B68E-98BDBCBE3541}">
      <dgm:prSet/>
      <dgm:spPr/>
      <dgm:t>
        <a:bodyPr/>
        <a:lstStyle/>
        <a:p>
          <a:endParaRPr lang="en-US"/>
        </a:p>
      </dgm:t>
    </dgm:pt>
    <dgm:pt modelId="{C9067A53-5D89-4AA1-A6AE-A09CD91E9051}" type="sibTrans" cxnId="{569A22A5-E203-4E84-B68E-98BDBCBE3541}">
      <dgm:prSet/>
      <dgm:spPr/>
      <dgm:t>
        <a:bodyPr/>
        <a:lstStyle/>
        <a:p>
          <a:endParaRPr lang="en-US"/>
        </a:p>
      </dgm:t>
    </dgm:pt>
    <dgm:pt modelId="{77103C81-9F44-4F28-AA0C-34AF6E065E8E}">
      <dgm:prSet phldrT="[Text]"/>
      <dgm:spPr/>
      <dgm:t>
        <a:bodyPr/>
        <a:lstStyle/>
        <a:p>
          <a:r>
            <a:rPr lang="en-US" i="1" dirty="0"/>
            <a:t>Species-Atypical Developmental System</a:t>
          </a:r>
        </a:p>
      </dgm:t>
    </dgm:pt>
    <dgm:pt modelId="{9CFE7754-044B-401C-8774-0B08D29BD9D2}" type="parTrans" cxnId="{F68A2D33-DCD9-445F-B222-B5D2483D9CE5}">
      <dgm:prSet/>
      <dgm:spPr/>
      <dgm:t>
        <a:bodyPr/>
        <a:lstStyle/>
        <a:p>
          <a:endParaRPr lang="en-US"/>
        </a:p>
      </dgm:t>
    </dgm:pt>
    <dgm:pt modelId="{72957FB2-EB25-480C-BDFA-49A52ACD5C9B}" type="sibTrans" cxnId="{F68A2D33-DCD9-445F-B222-B5D2483D9CE5}">
      <dgm:prSet/>
      <dgm:spPr/>
      <dgm:t>
        <a:bodyPr/>
        <a:lstStyle/>
        <a:p>
          <a:endParaRPr lang="en-US"/>
        </a:p>
      </dgm:t>
    </dgm:pt>
    <dgm:pt modelId="{9CD4D9D0-0308-46F4-9C1B-DE50546CBCAA}">
      <dgm:prSet phldrT="[Text]" custT="1"/>
      <dgm:spPr>
        <a:ln>
          <a:prstDash val="dash"/>
        </a:ln>
      </dgm:spPr>
      <dgm:t>
        <a:bodyPr/>
        <a:lstStyle/>
        <a:p>
          <a:r>
            <a:rPr lang="en-US" sz="2800" dirty="0">
              <a:solidFill>
                <a:schemeClr val="tx1"/>
              </a:solidFill>
            </a:rPr>
            <a:t>Outside evolved range of intelligence &amp; effectiveness</a:t>
          </a:r>
        </a:p>
      </dgm:t>
    </dgm:pt>
    <dgm:pt modelId="{60368CB6-ADD7-4CC0-96A4-D189CBE47A87}" type="parTrans" cxnId="{8D5B0CAB-1248-4232-BF45-FB21177CAA99}">
      <dgm:prSet/>
      <dgm:spPr/>
      <dgm:t>
        <a:bodyPr/>
        <a:lstStyle/>
        <a:p>
          <a:endParaRPr lang="en-US"/>
        </a:p>
      </dgm:t>
    </dgm:pt>
    <dgm:pt modelId="{EDD4C28F-79E7-4B63-9931-434D1A286978}" type="sibTrans" cxnId="{8D5B0CAB-1248-4232-BF45-FB21177CAA99}">
      <dgm:prSet/>
      <dgm:spPr/>
      <dgm:t>
        <a:bodyPr/>
        <a:lstStyle/>
        <a:p>
          <a:endParaRPr lang="en-US"/>
        </a:p>
      </dgm:t>
    </dgm:pt>
    <dgm:pt modelId="{13E72912-B6DF-4A33-90AD-94E63BDD80F1}">
      <dgm:prSet phldrT="[Text]"/>
      <dgm:spPr/>
      <dgm:t>
        <a:bodyPr/>
        <a:lstStyle/>
        <a:p>
          <a:r>
            <a:rPr lang="en-US" i="1" dirty="0"/>
            <a:t>Species Atypical Outcome</a:t>
          </a:r>
        </a:p>
      </dgm:t>
    </dgm:pt>
    <dgm:pt modelId="{8A4D9052-F348-484E-BBDD-83215785DBF3}" type="parTrans" cxnId="{1D00119D-78DC-4E51-88B1-569838B69465}">
      <dgm:prSet/>
      <dgm:spPr/>
      <dgm:t>
        <a:bodyPr/>
        <a:lstStyle/>
        <a:p>
          <a:endParaRPr lang="en-US"/>
        </a:p>
      </dgm:t>
    </dgm:pt>
    <dgm:pt modelId="{36F53D83-B22C-4A8F-9B9E-16C3AF90B57E}" type="sibTrans" cxnId="{1D00119D-78DC-4E51-88B1-569838B69465}">
      <dgm:prSet/>
      <dgm:spPr/>
      <dgm:t>
        <a:bodyPr/>
        <a:lstStyle/>
        <a:p>
          <a:endParaRPr lang="en-US"/>
        </a:p>
      </dgm:t>
    </dgm:pt>
    <dgm:pt modelId="{07FCC2C7-D392-4B8E-BA74-D86EA20E661B}" type="pres">
      <dgm:prSet presAssocID="{293C5368-92E8-4111-AB1F-9F2150914998}" presName="Name0" presStyleCnt="0">
        <dgm:presLayoutVars>
          <dgm:dir/>
          <dgm:animOne val="branch"/>
          <dgm:animLvl val="lvl"/>
        </dgm:presLayoutVars>
      </dgm:prSet>
      <dgm:spPr/>
    </dgm:pt>
    <dgm:pt modelId="{4A91835E-0C7B-4FFA-8AF0-85E93082710D}" type="pres">
      <dgm:prSet presAssocID="{616F2602-63C3-4CAC-A497-F55ED4A81E1B}" presName="chaos" presStyleCnt="0"/>
      <dgm:spPr/>
    </dgm:pt>
    <dgm:pt modelId="{CB576EBE-BCF6-4ED8-B19E-6E519DB6FE49}" type="pres">
      <dgm:prSet presAssocID="{616F2602-63C3-4CAC-A497-F55ED4A81E1B}" presName="parTx1" presStyleLbl="revTx" presStyleIdx="0" presStyleCnt="3"/>
      <dgm:spPr/>
    </dgm:pt>
    <dgm:pt modelId="{7CF4BF38-B66D-44B6-9C9C-F0CCB113E048}" type="pres">
      <dgm:prSet presAssocID="{616F2602-63C3-4CAC-A497-F55ED4A81E1B}" presName="desTx1" presStyleLbl="revTx" presStyleIdx="1" presStyleCnt="3" custScaleX="138703" custScaleY="147707" custLinFactNeighborX="6735" custLinFactNeighborY="53958">
        <dgm:presLayoutVars>
          <dgm:bulletEnabled val="1"/>
        </dgm:presLayoutVars>
      </dgm:prSet>
      <dgm:spPr/>
    </dgm:pt>
    <dgm:pt modelId="{2B903D6A-0BD3-4D13-B3F4-7E5B60ADB56A}" type="pres">
      <dgm:prSet presAssocID="{616F2602-63C3-4CAC-A497-F55ED4A81E1B}" presName="c1" presStyleLbl="node1" presStyleIdx="0" presStyleCnt="19"/>
      <dgm:spPr/>
    </dgm:pt>
    <dgm:pt modelId="{C962D555-A6BE-497D-B979-5C6EA09D19F4}" type="pres">
      <dgm:prSet presAssocID="{616F2602-63C3-4CAC-A497-F55ED4A81E1B}" presName="c2" presStyleLbl="node1" presStyleIdx="1" presStyleCnt="19"/>
      <dgm:spPr/>
    </dgm:pt>
    <dgm:pt modelId="{8116A1B9-F838-4F4A-8935-724255467D0E}" type="pres">
      <dgm:prSet presAssocID="{616F2602-63C3-4CAC-A497-F55ED4A81E1B}" presName="c3" presStyleLbl="node1" presStyleIdx="2" presStyleCnt="19"/>
      <dgm:spPr/>
    </dgm:pt>
    <dgm:pt modelId="{16F02BDC-68BD-4901-8CDC-67961059D524}" type="pres">
      <dgm:prSet presAssocID="{616F2602-63C3-4CAC-A497-F55ED4A81E1B}" presName="c4" presStyleLbl="node1" presStyleIdx="3" presStyleCnt="19"/>
      <dgm:spPr/>
    </dgm:pt>
    <dgm:pt modelId="{BF7C2681-4860-4593-9885-5874904C5359}" type="pres">
      <dgm:prSet presAssocID="{616F2602-63C3-4CAC-A497-F55ED4A81E1B}" presName="c5" presStyleLbl="node1" presStyleIdx="4" presStyleCnt="19"/>
      <dgm:spPr/>
    </dgm:pt>
    <dgm:pt modelId="{BD12B72B-88D4-4764-B4EF-FD5C57CC2CE6}" type="pres">
      <dgm:prSet presAssocID="{616F2602-63C3-4CAC-A497-F55ED4A81E1B}" presName="c6" presStyleLbl="node1" presStyleIdx="5" presStyleCnt="19"/>
      <dgm:spPr/>
    </dgm:pt>
    <dgm:pt modelId="{3302B2CF-0722-4976-B5DC-958D2C5EF073}" type="pres">
      <dgm:prSet presAssocID="{616F2602-63C3-4CAC-A497-F55ED4A81E1B}" presName="c7" presStyleLbl="node1" presStyleIdx="6" presStyleCnt="19"/>
      <dgm:spPr/>
    </dgm:pt>
    <dgm:pt modelId="{3A8751EF-468B-462D-94A0-E96F91355863}" type="pres">
      <dgm:prSet presAssocID="{616F2602-63C3-4CAC-A497-F55ED4A81E1B}" presName="c8" presStyleLbl="node1" presStyleIdx="7" presStyleCnt="19"/>
      <dgm:spPr/>
    </dgm:pt>
    <dgm:pt modelId="{59F22F0D-8402-4454-8C7A-2C7A0EC43751}" type="pres">
      <dgm:prSet presAssocID="{616F2602-63C3-4CAC-A497-F55ED4A81E1B}" presName="c9" presStyleLbl="node1" presStyleIdx="8" presStyleCnt="19"/>
      <dgm:spPr/>
    </dgm:pt>
    <dgm:pt modelId="{65853178-B61C-4D82-924D-B8FAC96F3179}" type="pres">
      <dgm:prSet presAssocID="{616F2602-63C3-4CAC-A497-F55ED4A81E1B}" presName="c10" presStyleLbl="node1" presStyleIdx="9" presStyleCnt="19"/>
      <dgm:spPr/>
    </dgm:pt>
    <dgm:pt modelId="{F5C13540-A2F9-4FF0-95EE-425286B5FF10}" type="pres">
      <dgm:prSet presAssocID="{616F2602-63C3-4CAC-A497-F55ED4A81E1B}" presName="c11" presStyleLbl="node1" presStyleIdx="10" presStyleCnt="19" custLinFactY="-82445" custLinFactNeighborX="23300" custLinFactNeighborY="-100000"/>
      <dgm:spPr/>
    </dgm:pt>
    <dgm:pt modelId="{A4B14A54-5E7A-4526-AEBE-EA6E4AAF14A4}" type="pres">
      <dgm:prSet presAssocID="{616F2602-63C3-4CAC-A497-F55ED4A81E1B}" presName="c12" presStyleLbl="node1" presStyleIdx="11" presStyleCnt="19"/>
      <dgm:spPr/>
    </dgm:pt>
    <dgm:pt modelId="{2401404F-F2A0-497A-9F6F-27E0AA38B3AF}" type="pres">
      <dgm:prSet presAssocID="{616F2602-63C3-4CAC-A497-F55ED4A81E1B}" presName="c13" presStyleLbl="node1" presStyleIdx="12" presStyleCnt="19"/>
      <dgm:spPr/>
    </dgm:pt>
    <dgm:pt modelId="{B12B0388-16AA-4F2B-A87E-816AC951AC45}" type="pres">
      <dgm:prSet presAssocID="{616F2602-63C3-4CAC-A497-F55ED4A81E1B}" presName="c14" presStyleLbl="node1" presStyleIdx="13" presStyleCnt="19"/>
      <dgm:spPr/>
    </dgm:pt>
    <dgm:pt modelId="{EA9FB331-E9B6-4962-BE3D-D42373B1FBE3}" type="pres">
      <dgm:prSet presAssocID="{616F2602-63C3-4CAC-A497-F55ED4A81E1B}" presName="c15" presStyleLbl="node1" presStyleIdx="14" presStyleCnt="19"/>
      <dgm:spPr/>
    </dgm:pt>
    <dgm:pt modelId="{AA5A7B29-3C5A-4D59-986F-ED63BBBE6072}" type="pres">
      <dgm:prSet presAssocID="{616F2602-63C3-4CAC-A497-F55ED4A81E1B}" presName="c16" presStyleLbl="node1" presStyleIdx="15" presStyleCnt="19"/>
      <dgm:spPr/>
    </dgm:pt>
    <dgm:pt modelId="{5BD9EF17-D6AD-413E-8627-116666E6CFC6}" type="pres">
      <dgm:prSet presAssocID="{616F2602-63C3-4CAC-A497-F55ED4A81E1B}" presName="c17" presStyleLbl="node1" presStyleIdx="16" presStyleCnt="19"/>
      <dgm:spPr/>
    </dgm:pt>
    <dgm:pt modelId="{2A3AB9D4-BD14-4237-8A1E-413E1DD6F047}" type="pres">
      <dgm:prSet presAssocID="{616F2602-63C3-4CAC-A497-F55ED4A81E1B}" presName="c18" presStyleLbl="node1" presStyleIdx="17" presStyleCnt="19"/>
      <dgm:spPr/>
    </dgm:pt>
    <dgm:pt modelId="{438BC1FF-B151-4598-814F-DF06E2840B1F}" type="pres">
      <dgm:prSet presAssocID="{C9067A53-5D89-4AA1-A6AE-A09CD91E9051}" presName="chevronComposite1" presStyleCnt="0"/>
      <dgm:spPr/>
    </dgm:pt>
    <dgm:pt modelId="{06BA5163-10EA-4A43-A13E-47FED7F994F8}" type="pres">
      <dgm:prSet presAssocID="{C9067A53-5D89-4AA1-A6AE-A09CD91E9051}" presName="chevron1" presStyleLbl="sibTrans2D1" presStyleIdx="0" presStyleCnt="2" custAng="750140" custScaleY="103712" custLinFactNeighborX="22661" custLinFactNeighborY="2699"/>
      <dgm:spPr>
        <a:solidFill>
          <a:srgbClr val="FF0000"/>
        </a:solidFill>
      </dgm:spPr>
    </dgm:pt>
    <dgm:pt modelId="{4BD46B47-C15C-45CC-B683-57744EBB78E4}" type="pres">
      <dgm:prSet presAssocID="{C9067A53-5D89-4AA1-A6AE-A09CD91E9051}" presName="spChevron1" presStyleCnt="0"/>
      <dgm:spPr/>
    </dgm:pt>
    <dgm:pt modelId="{5FB6A68B-2320-47AE-B0C6-3A3B13F335B5}" type="pres">
      <dgm:prSet presAssocID="{C9067A53-5D89-4AA1-A6AE-A09CD91E9051}" presName="overlap" presStyleCnt="0"/>
      <dgm:spPr/>
    </dgm:pt>
    <dgm:pt modelId="{C5EB26B6-F36E-4F0A-8D48-0A12ED4C5308}" type="pres">
      <dgm:prSet presAssocID="{C9067A53-5D89-4AA1-A6AE-A09CD91E9051}" presName="chevronComposite2" presStyleCnt="0"/>
      <dgm:spPr/>
    </dgm:pt>
    <dgm:pt modelId="{C062C17A-9AF6-4513-BF7A-B869160F38A6}" type="pres">
      <dgm:prSet presAssocID="{C9067A53-5D89-4AA1-A6AE-A09CD91E9051}" presName="chevron2" presStyleLbl="sibTrans2D1" presStyleIdx="1" presStyleCnt="2" custAng="751179" custLinFactNeighborX="32895" custLinFactNeighborY="20334"/>
      <dgm:spPr>
        <a:solidFill>
          <a:srgbClr val="FF0000"/>
        </a:solidFill>
      </dgm:spPr>
    </dgm:pt>
    <dgm:pt modelId="{D1AE9914-3ECF-4F43-BDB2-4EE659949893}" type="pres">
      <dgm:prSet presAssocID="{C9067A53-5D89-4AA1-A6AE-A09CD91E9051}" presName="spChevron2" presStyleCnt="0"/>
      <dgm:spPr/>
    </dgm:pt>
    <dgm:pt modelId="{8DE18AAC-E558-4FCE-BAE8-88CAEEC6F01C}" type="pres">
      <dgm:prSet presAssocID="{9CD4D9D0-0308-46F4-9C1B-DE50546CBCAA}" presName="last" presStyleCnt="0"/>
      <dgm:spPr/>
    </dgm:pt>
    <dgm:pt modelId="{4DB97758-F362-4544-86DE-3B47BFA4D86D}" type="pres">
      <dgm:prSet presAssocID="{9CD4D9D0-0308-46F4-9C1B-DE50546CBCAA}" presName="circleTx" presStyleLbl="node1" presStyleIdx="18" presStyleCnt="19" custScaleX="158872" custScaleY="174565" custLinFactNeighborX="6744" custLinFactNeighborY="-6068"/>
      <dgm:spPr/>
    </dgm:pt>
    <dgm:pt modelId="{9BDBA175-8ECC-4054-B70D-53BA7D7025C7}" type="pres">
      <dgm:prSet presAssocID="{9CD4D9D0-0308-46F4-9C1B-DE50546CBCAA}" presName="desTxN" presStyleLbl="revTx" presStyleIdx="2" presStyleCnt="3" custScaleX="162105" custScaleY="89913" custLinFactNeighborX="-1143" custLinFactNeighborY="32094">
        <dgm:presLayoutVars>
          <dgm:bulletEnabled val="1"/>
        </dgm:presLayoutVars>
      </dgm:prSet>
      <dgm:spPr/>
    </dgm:pt>
    <dgm:pt modelId="{5A76AC04-3C08-4039-945E-DC1D52691CDC}" type="pres">
      <dgm:prSet presAssocID="{9CD4D9D0-0308-46F4-9C1B-DE50546CBCAA}" presName="spN" presStyleCnt="0"/>
      <dgm:spPr/>
    </dgm:pt>
  </dgm:ptLst>
  <dgm:cxnLst>
    <dgm:cxn modelId="{95878528-3EC1-4B87-A854-87CF3533E1DB}" type="presOf" srcId="{293C5368-92E8-4111-AB1F-9F2150914998}" destId="{07FCC2C7-D392-4B8E-BA74-D86EA20E661B}" srcOrd="0" destOrd="0" presId="urn:microsoft.com/office/officeart/2009/3/layout/RandomtoResultProcess"/>
    <dgm:cxn modelId="{F68A2D33-DCD9-445F-B222-B5D2483D9CE5}" srcId="{616F2602-63C3-4CAC-A497-F55ED4A81E1B}" destId="{77103C81-9F44-4F28-AA0C-34AF6E065E8E}" srcOrd="0" destOrd="0" parTransId="{9CFE7754-044B-401C-8774-0B08D29BD9D2}" sibTransId="{72957FB2-EB25-480C-BDFA-49A52ACD5C9B}"/>
    <dgm:cxn modelId="{A09E2E8A-1126-472C-854A-68CCD2D7A183}" type="presOf" srcId="{9CD4D9D0-0308-46F4-9C1B-DE50546CBCAA}" destId="{4DB97758-F362-4544-86DE-3B47BFA4D86D}" srcOrd="0" destOrd="0" presId="urn:microsoft.com/office/officeart/2009/3/layout/RandomtoResultProcess"/>
    <dgm:cxn modelId="{1D00119D-78DC-4E51-88B1-569838B69465}" srcId="{9CD4D9D0-0308-46F4-9C1B-DE50546CBCAA}" destId="{13E72912-B6DF-4A33-90AD-94E63BDD80F1}" srcOrd="0" destOrd="0" parTransId="{8A4D9052-F348-484E-BBDD-83215785DBF3}" sibTransId="{36F53D83-B22C-4A8F-9B9E-16C3AF90B57E}"/>
    <dgm:cxn modelId="{85BBF09D-8FF0-428D-B677-8D1BA58AEB6D}" type="presOf" srcId="{616F2602-63C3-4CAC-A497-F55ED4A81E1B}" destId="{CB576EBE-BCF6-4ED8-B19E-6E519DB6FE49}" srcOrd="0" destOrd="0" presId="urn:microsoft.com/office/officeart/2009/3/layout/RandomtoResultProcess"/>
    <dgm:cxn modelId="{569A22A5-E203-4E84-B68E-98BDBCBE3541}" srcId="{293C5368-92E8-4111-AB1F-9F2150914998}" destId="{616F2602-63C3-4CAC-A497-F55ED4A81E1B}" srcOrd="0" destOrd="0" parTransId="{BD55D4FC-5F6E-4D34-9678-F9F95B0DEAE4}" sibTransId="{C9067A53-5D89-4AA1-A6AE-A09CD91E9051}"/>
    <dgm:cxn modelId="{8D5B0CAB-1248-4232-BF45-FB21177CAA99}" srcId="{293C5368-92E8-4111-AB1F-9F2150914998}" destId="{9CD4D9D0-0308-46F4-9C1B-DE50546CBCAA}" srcOrd="1" destOrd="0" parTransId="{60368CB6-ADD7-4CC0-96A4-D189CBE47A87}" sibTransId="{EDD4C28F-79E7-4B63-9931-434D1A286978}"/>
    <dgm:cxn modelId="{05C91EBE-19D4-4B6B-B387-5F80849F692C}" type="presOf" srcId="{13E72912-B6DF-4A33-90AD-94E63BDD80F1}" destId="{9BDBA175-8ECC-4054-B70D-53BA7D7025C7}" srcOrd="0" destOrd="0" presId="urn:microsoft.com/office/officeart/2009/3/layout/RandomtoResultProcess"/>
    <dgm:cxn modelId="{332DF8D0-396B-4D42-94FF-1A1E54EED025}" type="presOf" srcId="{77103C81-9F44-4F28-AA0C-34AF6E065E8E}" destId="{7CF4BF38-B66D-44B6-9C9C-F0CCB113E048}" srcOrd="0" destOrd="0" presId="urn:microsoft.com/office/officeart/2009/3/layout/RandomtoResultProcess"/>
    <dgm:cxn modelId="{472B721E-32E1-4D5B-B1F9-A2775F471D75}" type="presParOf" srcId="{07FCC2C7-D392-4B8E-BA74-D86EA20E661B}" destId="{4A91835E-0C7B-4FFA-8AF0-85E93082710D}" srcOrd="0" destOrd="0" presId="urn:microsoft.com/office/officeart/2009/3/layout/RandomtoResultProcess"/>
    <dgm:cxn modelId="{7E6AC249-B42F-4B63-9507-582253747112}" type="presParOf" srcId="{4A91835E-0C7B-4FFA-8AF0-85E93082710D}" destId="{CB576EBE-BCF6-4ED8-B19E-6E519DB6FE49}" srcOrd="0" destOrd="0" presId="urn:microsoft.com/office/officeart/2009/3/layout/RandomtoResultProcess"/>
    <dgm:cxn modelId="{90F3E4C1-D4B7-4200-BACF-6F106885C53F}" type="presParOf" srcId="{4A91835E-0C7B-4FFA-8AF0-85E93082710D}" destId="{7CF4BF38-B66D-44B6-9C9C-F0CCB113E048}" srcOrd="1" destOrd="0" presId="urn:microsoft.com/office/officeart/2009/3/layout/RandomtoResultProcess"/>
    <dgm:cxn modelId="{EC724A9C-3D70-4D12-B4E2-F6CC574F804A}" type="presParOf" srcId="{4A91835E-0C7B-4FFA-8AF0-85E93082710D}" destId="{2B903D6A-0BD3-4D13-B3F4-7E5B60ADB56A}" srcOrd="2" destOrd="0" presId="urn:microsoft.com/office/officeart/2009/3/layout/RandomtoResultProcess"/>
    <dgm:cxn modelId="{DAC0A299-243A-4BD3-8D8F-BBAB115A3E0D}" type="presParOf" srcId="{4A91835E-0C7B-4FFA-8AF0-85E93082710D}" destId="{C962D555-A6BE-497D-B979-5C6EA09D19F4}" srcOrd="3" destOrd="0" presId="urn:microsoft.com/office/officeart/2009/3/layout/RandomtoResultProcess"/>
    <dgm:cxn modelId="{D29616AC-2E94-4037-9CDF-A130E20B257F}" type="presParOf" srcId="{4A91835E-0C7B-4FFA-8AF0-85E93082710D}" destId="{8116A1B9-F838-4F4A-8935-724255467D0E}" srcOrd="4" destOrd="0" presId="urn:microsoft.com/office/officeart/2009/3/layout/RandomtoResultProcess"/>
    <dgm:cxn modelId="{81FBDC3F-EA96-44AD-B454-A36DEC785DD1}" type="presParOf" srcId="{4A91835E-0C7B-4FFA-8AF0-85E93082710D}" destId="{16F02BDC-68BD-4901-8CDC-67961059D524}" srcOrd="5" destOrd="0" presId="urn:microsoft.com/office/officeart/2009/3/layout/RandomtoResultProcess"/>
    <dgm:cxn modelId="{B25F0B9F-2311-406D-BC7F-93211817C119}" type="presParOf" srcId="{4A91835E-0C7B-4FFA-8AF0-85E93082710D}" destId="{BF7C2681-4860-4593-9885-5874904C5359}" srcOrd="6" destOrd="0" presId="urn:microsoft.com/office/officeart/2009/3/layout/RandomtoResultProcess"/>
    <dgm:cxn modelId="{025C03FE-3179-4AE6-8803-70DE617AB8DF}" type="presParOf" srcId="{4A91835E-0C7B-4FFA-8AF0-85E93082710D}" destId="{BD12B72B-88D4-4764-B4EF-FD5C57CC2CE6}" srcOrd="7" destOrd="0" presId="urn:microsoft.com/office/officeart/2009/3/layout/RandomtoResultProcess"/>
    <dgm:cxn modelId="{6725E380-0484-4379-8607-5A04A4FB495E}" type="presParOf" srcId="{4A91835E-0C7B-4FFA-8AF0-85E93082710D}" destId="{3302B2CF-0722-4976-B5DC-958D2C5EF073}" srcOrd="8" destOrd="0" presId="urn:microsoft.com/office/officeart/2009/3/layout/RandomtoResultProcess"/>
    <dgm:cxn modelId="{D801A318-E00D-4883-80A5-F0EAA71CA940}" type="presParOf" srcId="{4A91835E-0C7B-4FFA-8AF0-85E93082710D}" destId="{3A8751EF-468B-462D-94A0-E96F91355863}" srcOrd="9" destOrd="0" presId="urn:microsoft.com/office/officeart/2009/3/layout/RandomtoResultProcess"/>
    <dgm:cxn modelId="{DDFE3AED-CAFD-4886-BE76-B22D60DE0381}" type="presParOf" srcId="{4A91835E-0C7B-4FFA-8AF0-85E93082710D}" destId="{59F22F0D-8402-4454-8C7A-2C7A0EC43751}" srcOrd="10" destOrd="0" presId="urn:microsoft.com/office/officeart/2009/3/layout/RandomtoResultProcess"/>
    <dgm:cxn modelId="{FF2513D4-BCA3-464E-AED7-8085C9087286}" type="presParOf" srcId="{4A91835E-0C7B-4FFA-8AF0-85E93082710D}" destId="{65853178-B61C-4D82-924D-B8FAC96F3179}" srcOrd="11" destOrd="0" presId="urn:microsoft.com/office/officeart/2009/3/layout/RandomtoResultProcess"/>
    <dgm:cxn modelId="{4F286D81-26F5-4624-890E-2EA456DC9D00}" type="presParOf" srcId="{4A91835E-0C7B-4FFA-8AF0-85E93082710D}" destId="{F5C13540-A2F9-4FF0-95EE-425286B5FF10}" srcOrd="12" destOrd="0" presId="urn:microsoft.com/office/officeart/2009/3/layout/RandomtoResultProcess"/>
    <dgm:cxn modelId="{1B574D22-D106-4AE6-85D2-337E97B1B59C}" type="presParOf" srcId="{4A91835E-0C7B-4FFA-8AF0-85E93082710D}" destId="{A4B14A54-5E7A-4526-AEBE-EA6E4AAF14A4}" srcOrd="13" destOrd="0" presId="urn:microsoft.com/office/officeart/2009/3/layout/RandomtoResultProcess"/>
    <dgm:cxn modelId="{F784450C-B5A6-4749-BD47-44248EF97A02}" type="presParOf" srcId="{4A91835E-0C7B-4FFA-8AF0-85E93082710D}" destId="{2401404F-F2A0-497A-9F6F-27E0AA38B3AF}" srcOrd="14" destOrd="0" presId="urn:microsoft.com/office/officeart/2009/3/layout/RandomtoResultProcess"/>
    <dgm:cxn modelId="{D04A0C34-1114-442C-BB04-C290DE9B926D}" type="presParOf" srcId="{4A91835E-0C7B-4FFA-8AF0-85E93082710D}" destId="{B12B0388-16AA-4F2B-A87E-816AC951AC45}" srcOrd="15" destOrd="0" presId="urn:microsoft.com/office/officeart/2009/3/layout/RandomtoResultProcess"/>
    <dgm:cxn modelId="{B96CBE3D-01FB-48D7-A092-6A5B48FA9D11}" type="presParOf" srcId="{4A91835E-0C7B-4FFA-8AF0-85E93082710D}" destId="{EA9FB331-E9B6-4962-BE3D-D42373B1FBE3}" srcOrd="16" destOrd="0" presId="urn:microsoft.com/office/officeart/2009/3/layout/RandomtoResultProcess"/>
    <dgm:cxn modelId="{4FBCC8CF-5F61-4870-B9F8-1599B40F993F}" type="presParOf" srcId="{4A91835E-0C7B-4FFA-8AF0-85E93082710D}" destId="{AA5A7B29-3C5A-4D59-986F-ED63BBBE6072}" srcOrd="17" destOrd="0" presId="urn:microsoft.com/office/officeart/2009/3/layout/RandomtoResultProcess"/>
    <dgm:cxn modelId="{8830C770-55D4-4676-9C84-FBEF6512989E}" type="presParOf" srcId="{4A91835E-0C7B-4FFA-8AF0-85E93082710D}" destId="{5BD9EF17-D6AD-413E-8627-116666E6CFC6}" srcOrd="18" destOrd="0" presId="urn:microsoft.com/office/officeart/2009/3/layout/RandomtoResultProcess"/>
    <dgm:cxn modelId="{0C1AD4FF-4F27-49EA-B616-7E61E6BDD40C}" type="presParOf" srcId="{4A91835E-0C7B-4FFA-8AF0-85E93082710D}" destId="{2A3AB9D4-BD14-4237-8A1E-413E1DD6F047}" srcOrd="19" destOrd="0" presId="urn:microsoft.com/office/officeart/2009/3/layout/RandomtoResultProcess"/>
    <dgm:cxn modelId="{8B510947-A3D2-4E29-A33A-9985F59C0DC3}" type="presParOf" srcId="{07FCC2C7-D392-4B8E-BA74-D86EA20E661B}" destId="{438BC1FF-B151-4598-814F-DF06E2840B1F}" srcOrd="1" destOrd="0" presId="urn:microsoft.com/office/officeart/2009/3/layout/RandomtoResultProcess"/>
    <dgm:cxn modelId="{4DBD8B8E-15AA-4112-B327-174BEF1F7FFB}" type="presParOf" srcId="{438BC1FF-B151-4598-814F-DF06E2840B1F}" destId="{06BA5163-10EA-4A43-A13E-47FED7F994F8}" srcOrd="0" destOrd="0" presId="urn:microsoft.com/office/officeart/2009/3/layout/RandomtoResultProcess"/>
    <dgm:cxn modelId="{DF467181-71E8-46F3-BE39-35314E73B155}" type="presParOf" srcId="{438BC1FF-B151-4598-814F-DF06E2840B1F}" destId="{4BD46B47-C15C-45CC-B683-57744EBB78E4}" srcOrd="1" destOrd="0" presId="urn:microsoft.com/office/officeart/2009/3/layout/RandomtoResultProcess"/>
    <dgm:cxn modelId="{C578EE8F-DC57-4638-83BD-12435F7ED87E}" type="presParOf" srcId="{07FCC2C7-D392-4B8E-BA74-D86EA20E661B}" destId="{5FB6A68B-2320-47AE-B0C6-3A3B13F335B5}" srcOrd="2" destOrd="0" presId="urn:microsoft.com/office/officeart/2009/3/layout/RandomtoResultProcess"/>
    <dgm:cxn modelId="{CD83010D-589D-4A0B-B4D5-2191AF8FF904}" type="presParOf" srcId="{07FCC2C7-D392-4B8E-BA74-D86EA20E661B}" destId="{C5EB26B6-F36E-4F0A-8D48-0A12ED4C5308}" srcOrd="3" destOrd="0" presId="urn:microsoft.com/office/officeart/2009/3/layout/RandomtoResultProcess"/>
    <dgm:cxn modelId="{2709CBE2-324F-4947-BF05-8FC8EF790CB0}" type="presParOf" srcId="{C5EB26B6-F36E-4F0A-8D48-0A12ED4C5308}" destId="{C062C17A-9AF6-4513-BF7A-B869160F38A6}" srcOrd="0" destOrd="0" presId="urn:microsoft.com/office/officeart/2009/3/layout/RandomtoResultProcess"/>
    <dgm:cxn modelId="{C13A8E34-911A-4936-80CF-91E40F5AFD94}" type="presParOf" srcId="{C5EB26B6-F36E-4F0A-8D48-0A12ED4C5308}" destId="{D1AE9914-3ECF-4F43-BDB2-4EE659949893}" srcOrd="1" destOrd="0" presId="urn:microsoft.com/office/officeart/2009/3/layout/RandomtoResultProcess"/>
    <dgm:cxn modelId="{C0D3DCD5-4EE9-4344-AB5B-4BDB11450374}" type="presParOf" srcId="{07FCC2C7-D392-4B8E-BA74-D86EA20E661B}" destId="{8DE18AAC-E558-4FCE-BAE8-88CAEEC6F01C}" srcOrd="4" destOrd="0" presId="urn:microsoft.com/office/officeart/2009/3/layout/RandomtoResultProcess"/>
    <dgm:cxn modelId="{D785F471-4C14-4ED5-85AE-4EB85597C417}" type="presParOf" srcId="{8DE18AAC-E558-4FCE-BAE8-88CAEEC6F01C}" destId="{4DB97758-F362-4544-86DE-3B47BFA4D86D}" srcOrd="0" destOrd="0" presId="urn:microsoft.com/office/officeart/2009/3/layout/RandomtoResultProcess"/>
    <dgm:cxn modelId="{5ADEA1BE-521F-4C16-B8D3-D0753CD1C94E}" type="presParOf" srcId="{8DE18AAC-E558-4FCE-BAE8-88CAEEC6F01C}" destId="{9BDBA175-8ECC-4054-B70D-53BA7D7025C7}" srcOrd="1" destOrd="0" presId="urn:microsoft.com/office/officeart/2009/3/layout/RandomtoResultProcess"/>
    <dgm:cxn modelId="{6D396AEB-BE12-486B-A0D6-4BA44C10865A}" type="presParOf" srcId="{8DE18AAC-E558-4FCE-BAE8-88CAEEC6F01C}" destId="{5A76AC04-3C08-4039-945E-DC1D52691CDC}" srcOrd="2" destOrd="0" presId="urn:microsoft.com/office/officeart/2009/3/layout/RandomtoResultProcess"/>
  </dgm:cxnLst>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DEA954-1B1E-ED48-84CF-E4A05B240BE9}" type="doc">
      <dgm:prSet loTypeId="urn:microsoft.com/office/officeart/2005/8/layout/cycle3" loCatId="" qsTypeId="urn:microsoft.com/office/officeart/2005/8/quickstyle/simple5" qsCatId="simple" csTypeId="urn:microsoft.com/office/officeart/2005/8/colors/colorful4" csCatId="colorful" phldr="1"/>
      <dgm:spPr/>
      <dgm:t>
        <a:bodyPr/>
        <a:lstStyle/>
        <a:p>
          <a:endParaRPr lang="en-US"/>
        </a:p>
      </dgm:t>
    </dgm:pt>
    <dgm:pt modelId="{4D82AAFA-61CD-A642-BB40-39D276D98CC5}">
      <dgm:prSet phldrT="[Text]"/>
      <dgm:spPr>
        <a:xfrm>
          <a:off x="1217339" y="647"/>
          <a:ext cx="1908720" cy="954360"/>
        </a:xfrm>
      </dgm:spPr>
      <dgm:t>
        <a:bodyPr/>
        <a:lstStyle/>
        <a:p>
          <a:r>
            <a:rPr lang="en-US" b="1" dirty="0">
              <a:latin typeface="Calibri"/>
              <a:ea typeface="+mn-ea"/>
              <a:cs typeface="+mn-cs"/>
            </a:rPr>
            <a:t>4 DEGRADED CULTURE</a:t>
          </a:r>
        </a:p>
        <a:p>
          <a:r>
            <a:rPr lang="en-US" b="1" dirty="0">
              <a:latin typeface="Calibri"/>
              <a:ea typeface="+mn-ea"/>
              <a:cs typeface="+mn-cs"/>
            </a:rPr>
            <a:t>Adults distracted, overwhelmed, neglectful or overcontrolling</a:t>
          </a:r>
        </a:p>
      </dgm:t>
    </dgm:pt>
    <dgm:pt modelId="{3BDD60BE-6616-7548-BD66-10D173C7FC12}" type="parTrans" cxnId="{5E8EF052-FEFF-C54B-878A-477934D561FC}">
      <dgm:prSet/>
      <dgm:spPr/>
      <dgm:t>
        <a:bodyPr/>
        <a:lstStyle/>
        <a:p>
          <a:endParaRPr lang="en-US"/>
        </a:p>
      </dgm:t>
    </dgm:pt>
    <dgm:pt modelId="{A280BC52-732C-4140-800C-7D6CC040160E}" type="sibTrans" cxnId="{5E8EF052-FEFF-C54B-878A-477934D561FC}">
      <dgm:prSet/>
      <dgm:spPr>
        <a:xfrm>
          <a:off x="608796" y="-41463"/>
          <a:ext cx="3125806" cy="3125806"/>
        </a:xfrm>
      </dgm:spPr>
      <dgm:t>
        <a:bodyPr/>
        <a:lstStyle/>
        <a:p>
          <a:endParaRPr lang="en-US"/>
        </a:p>
      </dgm:t>
    </dgm:pt>
    <dgm:pt modelId="{B6BF37BA-3369-4E4F-A172-4B142449FC32}">
      <dgm:prSet phldrT="[Text]"/>
      <dgm:spPr>
        <a:xfrm>
          <a:off x="2365690" y="1126064"/>
          <a:ext cx="1908720" cy="954360"/>
        </a:xfrm>
      </dgm:spPr>
      <dgm:t>
        <a:bodyPr/>
        <a:lstStyle/>
        <a:p>
          <a:r>
            <a:rPr lang="en-US" b="1" dirty="0">
              <a:latin typeface="Calibri"/>
              <a:ea typeface="+mn-ea"/>
              <a:cs typeface="+mn-cs"/>
            </a:rPr>
            <a:t>1 UNDERCARE</a:t>
          </a:r>
        </a:p>
        <a:p>
          <a:r>
            <a:rPr lang="en-US" b="1" dirty="0">
              <a:latin typeface="Calibri"/>
              <a:ea typeface="+mn-ea"/>
              <a:cs typeface="+mn-cs"/>
            </a:rPr>
            <a:t>Developmentally inappropriate childrearing</a:t>
          </a:r>
        </a:p>
      </dgm:t>
    </dgm:pt>
    <dgm:pt modelId="{AEF9EA6C-C4F0-7644-9610-D1AF713968B9}" type="parTrans" cxnId="{81AE9BF4-5B86-EA45-BB07-46352ED68AAC}">
      <dgm:prSet/>
      <dgm:spPr/>
      <dgm:t>
        <a:bodyPr/>
        <a:lstStyle/>
        <a:p>
          <a:endParaRPr lang="en-US"/>
        </a:p>
      </dgm:t>
    </dgm:pt>
    <dgm:pt modelId="{F9DE7DFD-E9E3-2345-AACC-30390CB1A6A2}" type="sibTrans" cxnId="{81AE9BF4-5B86-EA45-BB07-46352ED68AAC}">
      <dgm:prSet/>
      <dgm:spPr/>
      <dgm:t>
        <a:bodyPr/>
        <a:lstStyle/>
        <a:p>
          <a:endParaRPr lang="en-US"/>
        </a:p>
      </dgm:t>
    </dgm:pt>
    <dgm:pt modelId="{5F2E06B5-765A-CA42-85BC-3ED8B71C2AEA}">
      <dgm:prSet phldrT="[Text]"/>
      <dgm:spPr>
        <a:xfrm>
          <a:off x="94967" y="1123019"/>
          <a:ext cx="1908720" cy="954360"/>
        </a:xfrm>
      </dgm:spPr>
      <dgm:t>
        <a:bodyPr/>
        <a:lstStyle/>
        <a:p>
          <a:r>
            <a:rPr lang="en-US" b="1" dirty="0">
              <a:latin typeface="Calibri"/>
              <a:ea typeface="+mn-ea"/>
              <a:cs typeface="+mn-cs"/>
            </a:rPr>
            <a:t>3 ADULT </a:t>
          </a:r>
          <a:r>
            <a:rPr lang="en-US" b="1" dirty="0" err="1">
              <a:latin typeface="Calibri"/>
              <a:ea typeface="+mn-ea"/>
              <a:cs typeface="+mn-cs"/>
            </a:rPr>
            <a:t>illbeing</a:t>
          </a:r>
          <a:r>
            <a:rPr lang="en-US" b="1" dirty="0">
              <a:latin typeface="Calibri"/>
              <a:ea typeface="+mn-ea"/>
              <a:cs typeface="+mn-cs"/>
            </a:rPr>
            <a:t> &amp; limited socio-moral capacities</a:t>
          </a:r>
        </a:p>
      </dgm:t>
    </dgm:pt>
    <dgm:pt modelId="{763089D0-F7C5-9544-9A6D-1409F04D883A}" type="parTrans" cxnId="{7BC4CF35-3EF8-BF49-B6EB-2E71404857DE}">
      <dgm:prSet/>
      <dgm:spPr/>
      <dgm:t>
        <a:bodyPr/>
        <a:lstStyle/>
        <a:p>
          <a:endParaRPr lang="en-US"/>
        </a:p>
      </dgm:t>
    </dgm:pt>
    <dgm:pt modelId="{DAC3AE25-3C09-D349-842F-2928CE2F3208}" type="sibTrans" cxnId="{7BC4CF35-3EF8-BF49-B6EB-2E71404857DE}">
      <dgm:prSet/>
      <dgm:spPr/>
      <dgm:t>
        <a:bodyPr/>
        <a:lstStyle/>
        <a:p>
          <a:endParaRPr lang="en-US"/>
        </a:p>
      </dgm:t>
    </dgm:pt>
    <dgm:pt modelId="{E64A2973-46C3-D744-88D0-FAE5E45B150D}">
      <dgm:prSet phldrT="[Text]"/>
      <dgm:spPr>
        <a:xfrm>
          <a:off x="1217339" y="2245392"/>
          <a:ext cx="1908720" cy="954360"/>
        </a:xfrm>
      </dgm:spPr>
      <dgm:t>
        <a:bodyPr/>
        <a:lstStyle/>
        <a:p>
          <a:r>
            <a:rPr lang="en-US" b="1" dirty="0">
              <a:latin typeface="Calibri"/>
              <a:ea typeface="+mn-ea"/>
              <a:cs typeface="+mn-cs"/>
            </a:rPr>
            <a:t>2 POOR DEVELOPMENT  of psychosocial neurobiology</a:t>
          </a:r>
        </a:p>
      </dgm:t>
    </dgm:pt>
    <dgm:pt modelId="{BEA1699D-5B76-C742-98A9-F30DFE333D98}" type="sibTrans" cxnId="{4ED61568-EE75-DE45-825D-B681BE7AC1A7}">
      <dgm:prSet/>
      <dgm:spPr/>
      <dgm:t>
        <a:bodyPr/>
        <a:lstStyle/>
        <a:p>
          <a:endParaRPr lang="en-US"/>
        </a:p>
      </dgm:t>
    </dgm:pt>
    <dgm:pt modelId="{924EDDD6-CF2F-474D-B1B2-694DC5248AEB}" type="parTrans" cxnId="{4ED61568-EE75-DE45-825D-B681BE7AC1A7}">
      <dgm:prSet/>
      <dgm:spPr/>
      <dgm:t>
        <a:bodyPr/>
        <a:lstStyle/>
        <a:p>
          <a:endParaRPr lang="en-US"/>
        </a:p>
      </dgm:t>
    </dgm:pt>
    <dgm:pt modelId="{373F54AF-33F1-594B-ACA6-A8D6A306E541}" type="pres">
      <dgm:prSet presAssocID="{C0DEA954-1B1E-ED48-84CF-E4A05B240BE9}" presName="Name0" presStyleCnt="0">
        <dgm:presLayoutVars>
          <dgm:dir/>
          <dgm:resizeHandles val="exact"/>
        </dgm:presLayoutVars>
      </dgm:prSet>
      <dgm:spPr/>
    </dgm:pt>
    <dgm:pt modelId="{0E9C826C-9EFF-9244-A02A-0045AE7135EC}" type="pres">
      <dgm:prSet presAssocID="{C0DEA954-1B1E-ED48-84CF-E4A05B240BE9}" presName="cycle" presStyleCnt="0"/>
      <dgm:spPr/>
    </dgm:pt>
    <dgm:pt modelId="{DE9BA255-E9BC-EE43-AA54-1344C1A3DE82}" type="pres">
      <dgm:prSet presAssocID="{4D82AAFA-61CD-A642-BB40-39D276D98CC5}" presName="nodeFirstNode" presStyleLbl="node1" presStyleIdx="0" presStyleCnt="4">
        <dgm:presLayoutVars>
          <dgm:bulletEnabled val="1"/>
        </dgm:presLayoutVars>
      </dgm:prSet>
      <dgm:spPr>
        <a:prstGeom prst="roundRect">
          <a:avLst/>
        </a:prstGeom>
      </dgm:spPr>
    </dgm:pt>
    <dgm:pt modelId="{8B1C877C-4E52-EA40-A261-642A9D6EE7E5}" type="pres">
      <dgm:prSet presAssocID="{A280BC52-732C-4140-800C-7D6CC040160E}" presName="sibTransFirstNode" presStyleLbl="bgShp" presStyleIdx="0" presStyleCnt="1"/>
      <dgm:spPr>
        <a:prstGeom prst="circularArrow">
          <a:avLst>
            <a:gd name="adj1" fmla="val 4668"/>
            <a:gd name="adj2" fmla="val 272909"/>
            <a:gd name="adj3" fmla="val 13148563"/>
            <a:gd name="adj4" fmla="val 17818553"/>
            <a:gd name="adj5" fmla="val 4847"/>
          </a:avLst>
        </a:prstGeom>
      </dgm:spPr>
    </dgm:pt>
    <dgm:pt modelId="{483269A4-194B-E34C-A14F-F9BF20C44B67}" type="pres">
      <dgm:prSet presAssocID="{B6BF37BA-3369-4E4F-A172-4B142449FC32}" presName="nodeFollowingNodes" presStyleLbl="node1" presStyleIdx="1" presStyleCnt="4" custRadScaleRad="102315" custRadScaleInc="211">
        <dgm:presLayoutVars>
          <dgm:bulletEnabled val="1"/>
        </dgm:presLayoutVars>
      </dgm:prSet>
      <dgm:spPr>
        <a:prstGeom prst="roundRect">
          <a:avLst/>
        </a:prstGeom>
      </dgm:spPr>
    </dgm:pt>
    <dgm:pt modelId="{85307CD5-AB23-A449-82E1-A64DDCB2331F}" type="pres">
      <dgm:prSet presAssocID="{E64A2973-46C3-D744-88D0-FAE5E45B150D}" presName="nodeFollowingNodes" presStyleLbl="node1" presStyleIdx="2" presStyleCnt="4" custRadScaleRad="100098" custRadScaleInc="-800">
        <dgm:presLayoutVars>
          <dgm:bulletEnabled val="1"/>
        </dgm:presLayoutVars>
      </dgm:prSet>
      <dgm:spPr>
        <a:prstGeom prst="roundRect">
          <a:avLst/>
        </a:prstGeom>
      </dgm:spPr>
    </dgm:pt>
    <dgm:pt modelId="{1FE81D61-E888-7B47-94AB-C40C9885EA3E}" type="pres">
      <dgm:prSet presAssocID="{5F2E06B5-765A-CA42-85BC-3ED8B71C2AEA}" presName="nodeFollowingNodes" presStyleLbl="node1" presStyleIdx="3" presStyleCnt="4">
        <dgm:presLayoutVars>
          <dgm:bulletEnabled val="1"/>
        </dgm:presLayoutVars>
      </dgm:prSet>
      <dgm:spPr>
        <a:prstGeom prst="roundRect">
          <a:avLst/>
        </a:prstGeom>
      </dgm:spPr>
    </dgm:pt>
  </dgm:ptLst>
  <dgm:cxnLst>
    <dgm:cxn modelId="{DED68214-2D58-453D-8B5A-C59108A186EF}" type="presOf" srcId="{E64A2973-46C3-D744-88D0-FAE5E45B150D}" destId="{85307CD5-AB23-A449-82E1-A64DDCB2331F}" srcOrd="0" destOrd="0" presId="urn:microsoft.com/office/officeart/2005/8/layout/cycle3"/>
    <dgm:cxn modelId="{7BC4CF35-3EF8-BF49-B6EB-2E71404857DE}" srcId="{C0DEA954-1B1E-ED48-84CF-E4A05B240BE9}" destId="{5F2E06B5-765A-CA42-85BC-3ED8B71C2AEA}" srcOrd="3" destOrd="0" parTransId="{763089D0-F7C5-9544-9A6D-1409F04D883A}" sibTransId="{DAC3AE25-3C09-D349-842F-2928CE2F3208}"/>
    <dgm:cxn modelId="{4ED61568-EE75-DE45-825D-B681BE7AC1A7}" srcId="{C0DEA954-1B1E-ED48-84CF-E4A05B240BE9}" destId="{E64A2973-46C3-D744-88D0-FAE5E45B150D}" srcOrd="2" destOrd="0" parTransId="{924EDDD6-CF2F-474D-B1B2-694DC5248AEB}" sibTransId="{BEA1699D-5B76-C742-98A9-F30DFE333D98}"/>
    <dgm:cxn modelId="{5E8EF052-FEFF-C54B-878A-477934D561FC}" srcId="{C0DEA954-1B1E-ED48-84CF-E4A05B240BE9}" destId="{4D82AAFA-61CD-A642-BB40-39D276D98CC5}" srcOrd="0" destOrd="0" parTransId="{3BDD60BE-6616-7548-BD66-10D173C7FC12}" sibTransId="{A280BC52-732C-4140-800C-7D6CC040160E}"/>
    <dgm:cxn modelId="{E52285B0-58F6-4424-BBF2-81C50FC4306C}" type="presOf" srcId="{4D82AAFA-61CD-A642-BB40-39D276D98CC5}" destId="{DE9BA255-E9BC-EE43-AA54-1344C1A3DE82}" srcOrd="0" destOrd="0" presId="urn:microsoft.com/office/officeart/2005/8/layout/cycle3"/>
    <dgm:cxn modelId="{947592C2-80A5-4D40-B776-0EB8003E8EEF}" type="presOf" srcId="{B6BF37BA-3369-4E4F-A172-4B142449FC32}" destId="{483269A4-194B-E34C-A14F-F9BF20C44B67}" srcOrd="0" destOrd="0" presId="urn:microsoft.com/office/officeart/2005/8/layout/cycle3"/>
    <dgm:cxn modelId="{DAD69FD3-8055-4CD9-8BD0-A667CB6AFE7A}" type="presOf" srcId="{C0DEA954-1B1E-ED48-84CF-E4A05B240BE9}" destId="{373F54AF-33F1-594B-ACA6-A8D6A306E541}" srcOrd="0" destOrd="0" presId="urn:microsoft.com/office/officeart/2005/8/layout/cycle3"/>
    <dgm:cxn modelId="{51AC2EE5-4B13-4560-84C0-EBEFE277763C}" type="presOf" srcId="{5F2E06B5-765A-CA42-85BC-3ED8B71C2AEA}" destId="{1FE81D61-E888-7B47-94AB-C40C9885EA3E}" srcOrd="0" destOrd="0" presId="urn:microsoft.com/office/officeart/2005/8/layout/cycle3"/>
    <dgm:cxn modelId="{B00898F1-1A1E-45C4-A320-8CF78E6F69EB}" type="presOf" srcId="{A280BC52-732C-4140-800C-7D6CC040160E}" destId="{8B1C877C-4E52-EA40-A261-642A9D6EE7E5}" srcOrd="0" destOrd="0" presId="urn:microsoft.com/office/officeart/2005/8/layout/cycle3"/>
    <dgm:cxn modelId="{81AE9BF4-5B86-EA45-BB07-46352ED68AAC}" srcId="{C0DEA954-1B1E-ED48-84CF-E4A05B240BE9}" destId="{B6BF37BA-3369-4E4F-A172-4B142449FC32}" srcOrd="1" destOrd="0" parTransId="{AEF9EA6C-C4F0-7644-9610-D1AF713968B9}" sibTransId="{F9DE7DFD-E9E3-2345-AACC-30390CB1A6A2}"/>
    <dgm:cxn modelId="{E2A21263-DE0D-48D0-8285-4E3971F1D189}" type="presParOf" srcId="{373F54AF-33F1-594B-ACA6-A8D6A306E541}" destId="{0E9C826C-9EFF-9244-A02A-0045AE7135EC}" srcOrd="0" destOrd="0" presId="urn:microsoft.com/office/officeart/2005/8/layout/cycle3"/>
    <dgm:cxn modelId="{2E8C5941-0468-4A7A-AC0E-BFAAEF3EF03A}" type="presParOf" srcId="{0E9C826C-9EFF-9244-A02A-0045AE7135EC}" destId="{DE9BA255-E9BC-EE43-AA54-1344C1A3DE82}" srcOrd="0" destOrd="0" presId="urn:microsoft.com/office/officeart/2005/8/layout/cycle3"/>
    <dgm:cxn modelId="{1B30CD36-B853-4417-A640-611235C03E37}" type="presParOf" srcId="{0E9C826C-9EFF-9244-A02A-0045AE7135EC}" destId="{8B1C877C-4E52-EA40-A261-642A9D6EE7E5}" srcOrd="1" destOrd="0" presId="urn:microsoft.com/office/officeart/2005/8/layout/cycle3"/>
    <dgm:cxn modelId="{2C3F85E9-700A-4BC7-A08C-02247A0F39FB}" type="presParOf" srcId="{0E9C826C-9EFF-9244-A02A-0045AE7135EC}" destId="{483269A4-194B-E34C-A14F-F9BF20C44B67}" srcOrd="2" destOrd="0" presId="urn:microsoft.com/office/officeart/2005/8/layout/cycle3"/>
    <dgm:cxn modelId="{2F737F2D-2C5C-459C-9FE0-1F24CB9FC799}" type="presParOf" srcId="{0E9C826C-9EFF-9244-A02A-0045AE7135EC}" destId="{85307CD5-AB23-A449-82E1-A64DDCB2331F}" srcOrd="3" destOrd="0" presId="urn:microsoft.com/office/officeart/2005/8/layout/cycle3"/>
    <dgm:cxn modelId="{284AF90E-B3DA-4E61-B922-B6E5291310DD}" type="presParOf" srcId="{0E9C826C-9EFF-9244-A02A-0045AE7135EC}" destId="{1FE81D61-E888-7B47-94AB-C40C9885EA3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483764-77FC-4BF0-8734-4AD7BC36520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F6BE48F-23A9-4277-8F0F-302AA48E2F1B}">
      <dgm:prSet custT="1"/>
      <dgm:spPr>
        <a:xfrm>
          <a:off x="52735" y="18535"/>
          <a:ext cx="6866571" cy="1283643"/>
        </a:xfrm>
        <a:prstGeom prst="roundRect">
          <a:avLst>
            <a:gd name="adj" fmla="val 10000"/>
          </a:avLst>
        </a:prstGeom>
        <a:solidFill>
          <a:srgbClr val="DC6FEC">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chemeClr val="tx1"/>
              </a:solidFill>
              <a:latin typeface="Century Gothic" panose="020B0502020202020204"/>
              <a:ea typeface="+mn-ea"/>
              <a:cs typeface="+mn-cs"/>
            </a:rPr>
            <a:t>1- Overview of Alternative Pathways (me)</a:t>
          </a:r>
        </a:p>
      </dgm:t>
    </dgm:pt>
    <dgm:pt modelId="{C21DA70D-26C0-4866-B8F6-3A74F3B25E74}" type="parTrans" cxnId="{9DEC8D5E-E8FC-427B-B1E2-B0B9FB0B72AC}">
      <dgm:prSet/>
      <dgm:spPr/>
      <dgm:t>
        <a:bodyPr/>
        <a:lstStyle/>
        <a:p>
          <a:endParaRPr lang="en-US"/>
        </a:p>
      </dgm:t>
    </dgm:pt>
    <dgm:pt modelId="{52CC5B53-716F-444C-81E7-D6BF2E94FD9F}" type="sibTrans" cxnId="{9DEC8D5E-E8FC-427B-B1E2-B0B9FB0B72AC}">
      <dgm:prSet/>
      <dgm:spPr>
        <a:xfrm>
          <a:off x="6032203" y="973429"/>
          <a:ext cx="834367" cy="834367"/>
        </a:xfrm>
        <a:prstGeom prst="downArrow">
          <a:avLst>
            <a:gd name="adj1" fmla="val 55000"/>
            <a:gd name="adj2" fmla="val 45000"/>
          </a:avLst>
        </a:prstGeom>
        <a:solidFill>
          <a:srgbClr val="DC6FEC">
            <a:tint val="40000"/>
            <a:alpha val="90000"/>
            <a:hueOff val="0"/>
            <a:satOff val="0"/>
            <a:lumOff val="0"/>
            <a:alphaOff val="0"/>
          </a:srgbClr>
        </a:solidFill>
        <a:ln w="15875" cap="rnd" cmpd="sng" algn="ctr">
          <a:solidFill>
            <a:srgbClr val="DC6FEC">
              <a:tint val="40000"/>
              <a:alpha val="9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Century Gothic" panose="020B0502020202020204"/>
            <a:ea typeface="+mn-ea"/>
            <a:cs typeface="+mn-cs"/>
          </a:endParaRPr>
        </a:p>
      </dgm:t>
    </dgm:pt>
    <dgm:pt modelId="{16AAE019-3D2F-4CB0-AE76-EB23FB69340D}">
      <dgm:prSet custT="1"/>
      <dgm:spPr>
        <a:xfrm>
          <a:off x="605873" y="1497583"/>
          <a:ext cx="6866571" cy="1283643"/>
        </a:xfrm>
        <a:prstGeom prst="roundRect">
          <a:avLst>
            <a:gd name="adj" fmla="val 10000"/>
          </a:avLst>
        </a:prstGeom>
        <a:solidFill>
          <a:srgbClr val="60B1F2">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Century Gothic" panose="020B0502020202020204"/>
              <a:ea typeface="+mn-ea"/>
              <a:cs typeface="+mn-cs"/>
            </a:rPr>
            <a:t>2-Short Film</a:t>
          </a:r>
        </a:p>
      </dgm:t>
    </dgm:pt>
    <dgm:pt modelId="{A4DFA922-E6F0-416E-908B-241F58FAE0B1}" type="parTrans" cxnId="{08EC9CBB-CB46-4F42-9C2D-9A2A9A034B81}">
      <dgm:prSet/>
      <dgm:spPr/>
      <dgm:t>
        <a:bodyPr/>
        <a:lstStyle/>
        <a:p>
          <a:endParaRPr lang="en-US"/>
        </a:p>
      </dgm:t>
    </dgm:pt>
    <dgm:pt modelId="{F2E94B64-7438-4938-AB49-34565C2414B5}" type="sibTrans" cxnId="{08EC9CBB-CB46-4F42-9C2D-9A2A9A034B81}">
      <dgm:prSet/>
      <dgm:spPr>
        <a:xfrm>
          <a:off x="6638077" y="2462455"/>
          <a:ext cx="834367" cy="834367"/>
        </a:xfrm>
        <a:prstGeom prst="downArrow">
          <a:avLst>
            <a:gd name="adj1" fmla="val 55000"/>
            <a:gd name="adj2" fmla="val 45000"/>
          </a:avLst>
        </a:prstGeom>
        <a:solidFill>
          <a:srgbClr val="60B1F2">
            <a:tint val="40000"/>
            <a:alpha val="90000"/>
            <a:hueOff val="0"/>
            <a:satOff val="0"/>
            <a:lumOff val="0"/>
            <a:alphaOff val="0"/>
          </a:srgbClr>
        </a:solidFill>
        <a:ln w="15875" cap="rnd" cmpd="sng" algn="ctr">
          <a:solidFill>
            <a:srgbClr val="60B1F2">
              <a:tint val="40000"/>
              <a:alpha val="9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Century Gothic" panose="020B0502020202020204"/>
            <a:ea typeface="+mn-ea"/>
            <a:cs typeface="+mn-cs"/>
          </a:endParaRPr>
        </a:p>
      </dgm:t>
    </dgm:pt>
    <dgm:pt modelId="{8B9CB749-9CC4-44CF-83FC-6B7873AC34ED}">
      <dgm:prSet custT="1"/>
      <dgm:spPr>
        <a:xfrm>
          <a:off x="1211747" y="2995167"/>
          <a:ext cx="6866571" cy="1283643"/>
        </a:xfrm>
        <a:prstGeom prst="roundRect">
          <a:avLst>
            <a:gd name="adj" fmla="val 10000"/>
          </a:avLst>
        </a:prstGeom>
        <a:solidFill>
          <a:srgbClr val="6AD5BB">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Century Gothic" panose="020B0502020202020204"/>
              <a:ea typeface="+mn-ea"/>
              <a:cs typeface="+mn-cs"/>
            </a:rPr>
            <a:t>3- Evolved Nest Data (Mary Tarsha)</a:t>
          </a:r>
        </a:p>
      </dgm:t>
    </dgm:pt>
    <dgm:pt modelId="{5E5A2CCB-118B-4C9F-A862-1D333E1E5A29}" type="parTrans" cxnId="{19C351F5-71B9-463C-8F56-470160530D94}">
      <dgm:prSet/>
      <dgm:spPr/>
      <dgm:t>
        <a:bodyPr/>
        <a:lstStyle/>
        <a:p>
          <a:endParaRPr lang="en-US"/>
        </a:p>
      </dgm:t>
    </dgm:pt>
    <dgm:pt modelId="{E0361596-0482-4E78-9D31-F2CED1E78A6F}" type="sibTrans" cxnId="{19C351F5-71B9-463C-8F56-470160530D94}">
      <dgm:prSet/>
      <dgm:spPr/>
      <dgm:t>
        <a:bodyPr/>
        <a:lstStyle/>
        <a:p>
          <a:endParaRPr lang="en-US"/>
        </a:p>
      </dgm:t>
    </dgm:pt>
    <dgm:pt modelId="{D71CB21D-FCD1-4A21-A8E6-F974476912C1}" type="pres">
      <dgm:prSet presAssocID="{F8483764-77FC-4BF0-8734-4AD7BC365209}" presName="outerComposite" presStyleCnt="0">
        <dgm:presLayoutVars>
          <dgm:chMax val="5"/>
          <dgm:dir/>
          <dgm:resizeHandles val="exact"/>
        </dgm:presLayoutVars>
      </dgm:prSet>
      <dgm:spPr/>
    </dgm:pt>
    <dgm:pt modelId="{BDE2C2A7-47D7-4EE5-999E-940B1326839F}" type="pres">
      <dgm:prSet presAssocID="{F8483764-77FC-4BF0-8734-4AD7BC365209}" presName="dummyMaxCanvas" presStyleCnt="0">
        <dgm:presLayoutVars/>
      </dgm:prSet>
      <dgm:spPr/>
    </dgm:pt>
    <dgm:pt modelId="{5EA6CE89-0303-4959-8917-E8DEB9745F48}" type="pres">
      <dgm:prSet presAssocID="{F8483764-77FC-4BF0-8734-4AD7BC365209}" presName="ThreeNodes_1" presStyleLbl="node1" presStyleIdx="0" presStyleCnt="3" custLinFactNeighborX="768" custLinFactNeighborY="1444">
        <dgm:presLayoutVars>
          <dgm:bulletEnabled val="1"/>
        </dgm:presLayoutVars>
      </dgm:prSet>
      <dgm:spPr/>
    </dgm:pt>
    <dgm:pt modelId="{6F756011-6F6D-45CF-85CF-20A7C4EE0730}" type="pres">
      <dgm:prSet presAssocID="{F8483764-77FC-4BF0-8734-4AD7BC365209}" presName="ThreeNodes_2" presStyleLbl="node1" presStyleIdx="1" presStyleCnt="3">
        <dgm:presLayoutVars>
          <dgm:bulletEnabled val="1"/>
        </dgm:presLayoutVars>
      </dgm:prSet>
      <dgm:spPr/>
    </dgm:pt>
    <dgm:pt modelId="{14D41918-9637-401F-9D9B-A4469858A15B}" type="pres">
      <dgm:prSet presAssocID="{F8483764-77FC-4BF0-8734-4AD7BC365209}" presName="ThreeNodes_3" presStyleLbl="node1" presStyleIdx="2" presStyleCnt="3">
        <dgm:presLayoutVars>
          <dgm:bulletEnabled val="1"/>
        </dgm:presLayoutVars>
      </dgm:prSet>
      <dgm:spPr/>
    </dgm:pt>
    <dgm:pt modelId="{21E01997-D66C-455E-B1F5-2EE51E013CF7}" type="pres">
      <dgm:prSet presAssocID="{F8483764-77FC-4BF0-8734-4AD7BC365209}" presName="ThreeConn_1-2" presStyleLbl="fgAccFollowNode1" presStyleIdx="0" presStyleCnt="2">
        <dgm:presLayoutVars>
          <dgm:bulletEnabled val="1"/>
        </dgm:presLayoutVars>
      </dgm:prSet>
      <dgm:spPr/>
    </dgm:pt>
    <dgm:pt modelId="{3AC7324A-34A3-4A7A-89D0-644C4E5A24FC}" type="pres">
      <dgm:prSet presAssocID="{F8483764-77FC-4BF0-8734-4AD7BC365209}" presName="ThreeConn_2-3" presStyleLbl="fgAccFollowNode1" presStyleIdx="1" presStyleCnt="2">
        <dgm:presLayoutVars>
          <dgm:bulletEnabled val="1"/>
        </dgm:presLayoutVars>
      </dgm:prSet>
      <dgm:spPr/>
    </dgm:pt>
    <dgm:pt modelId="{4F26B69F-99D4-4F4C-AD5B-1730306125E9}" type="pres">
      <dgm:prSet presAssocID="{F8483764-77FC-4BF0-8734-4AD7BC365209}" presName="ThreeNodes_1_text" presStyleLbl="node1" presStyleIdx="2" presStyleCnt="3">
        <dgm:presLayoutVars>
          <dgm:bulletEnabled val="1"/>
        </dgm:presLayoutVars>
      </dgm:prSet>
      <dgm:spPr/>
    </dgm:pt>
    <dgm:pt modelId="{5F52CDBB-4C99-44C4-B89F-36F416CE3B73}" type="pres">
      <dgm:prSet presAssocID="{F8483764-77FC-4BF0-8734-4AD7BC365209}" presName="ThreeNodes_2_text" presStyleLbl="node1" presStyleIdx="2" presStyleCnt="3">
        <dgm:presLayoutVars>
          <dgm:bulletEnabled val="1"/>
        </dgm:presLayoutVars>
      </dgm:prSet>
      <dgm:spPr/>
    </dgm:pt>
    <dgm:pt modelId="{69C616AB-C9F5-44ED-95B0-E544BA6F4787}" type="pres">
      <dgm:prSet presAssocID="{F8483764-77FC-4BF0-8734-4AD7BC365209}" presName="ThreeNodes_3_text" presStyleLbl="node1" presStyleIdx="2" presStyleCnt="3">
        <dgm:presLayoutVars>
          <dgm:bulletEnabled val="1"/>
        </dgm:presLayoutVars>
      </dgm:prSet>
      <dgm:spPr/>
    </dgm:pt>
  </dgm:ptLst>
  <dgm:cxnLst>
    <dgm:cxn modelId="{F4FB5203-EAA6-4809-A941-77B0810C855F}" type="presOf" srcId="{F2E94B64-7438-4938-AB49-34565C2414B5}" destId="{3AC7324A-34A3-4A7A-89D0-644C4E5A24FC}" srcOrd="0" destOrd="0" presId="urn:microsoft.com/office/officeart/2005/8/layout/vProcess5"/>
    <dgm:cxn modelId="{C2E76F13-A6EC-4F50-A9DA-ADA9A07BB138}" type="presOf" srcId="{8B9CB749-9CC4-44CF-83FC-6B7873AC34ED}" destId="{14D41918-9637-401F-9D9B-A4469858A15B}" srcOrd="0" destOrd="0" presId="urn:microsoft.com/office/officeart/2005/8/layout/vProcess5"/>
    <dgm:cxn modelId="{56598833-40E3-4446-9CF8-33CAEAC0206A}" type="presOf" srcId="{7F6BE48F-23A9-4277-8F0F-302AA48E2F1B}" destId="{5EA6CE89-0303-4959-8917-E8DEB9745F48}" srcOrd="0" destOrd="0" presId="urn:microsoft.com/office/officeart/2005/8/layout/vProcess5"/>
    <dgm:cxn modelId="{9DEC8D5E-E8FC-427B-B1E2-B0B9FB0B72AC}" srcId="{F8483764-77FC-4BF0-8734-4AD7BC365209}" destId="{7F6BE48F-23A9-4277-8F0F-302AA48E2F1B}" srcOrd="0" destOrd="0" parTransId="{C21DA70D-26C0-4866-B8F6-3A74F3B25E74}" sibTransId="{52CC5B53-716F-444C-81E7-D6BF2E94FD9F}"/>
    <dgm:cxn modelId="{C9B42045-EB87-4F46-A08F-4E4309F22CF0}" type="presOf" srcId="{7F6BE48F-23A9-4277-8F0F-302AA48E2F1B}" destId="{4F26B69F-99D4-4F4C-AD5B-1730306125E9}" srcOrd="1" destOrd="0" presId="urn:microsoft.com/office/officeart/2005/8/layout/vProcess5"/>
    <dgm:cxn modelId="{6D26CB73-6F18-4C2C-92E7-5797A105F9FF}" type="presOf" srcId="{16AAE019-3D2F-4CB0-AE76-EB23FB69340D}" destId="{6F756011-6F6D-45CF-85CF-20A7C4EE0730}" srcOrd="0" destOrd="0" presId="urn:microsoft.com/office/officeart/2005/8/layout/vProcess5"/>
    <dgm:cxn modelId="{78DC787C-CC58-46BE-84F8-33C844E3EC07}" type="presOf" srcId="{16AAE019-3D2F-4CB0-AE76-EB23FB69340D}" destId="{5F52CDBB-4C99-44C4-B89F-36F416CE3B73}" srcOrd="1" destOrd="0" presId="urn:microsoft.com/office/officeart/2005/8/layout/vProcess5"/>
    <dgm:cxn modelId="{99F35C83-60FB-40DB-9B8D-C02034A676F3}" type="presOf" srcId="{F8483764-77FC-4BF0-8734-4AD7BC365209}" destId="{D71CB21D-FCD1-4A21-A8E6-F974476912C1}" srcOrd="0" destOrd="0" presId="urn:microsoft.com/office/officeart/2005/8/layout/vProcess5"/>
    <dgm:cxn modelId="{08EC9CBB-CB46-4F42-9C2D-9A2A9A034B81}" srcId="{F8483764-77FC-4BF0-8734-4AD7BC365209}" destId="{16AAE019-3D2F-4CB0-AE76-EB23FB69340D}" srcOrd="1" destOrd="0" parTransId="{A4DFA922-E6F0-416E-908B-241F58FAE0B1}" sibTransId="{F2E94B64-7438-4938-AB49-34565C2414B5}"/>
    <dgm:cxn modelId="{F59016CA-20D8-45D0-A51D-F911B079914B}" type="presOf" srcId="{52CC5B53-716F-444C-81E7-D6BF2E94FD9F}" destId="{21E01997-D66C-455E-B1F5-2EE51E013CF7}" srcOrd="0" destOrd="0" presId="urn:microsoft.com/office/officeart/2005/8/layout/vProcess5"/>
    <dgm:cxn modelId="{A07D05F1-7659-4393-9BD4-65BE59CC3033}" type="presOf" srcId="{8B9CB749-9CC4-44CF-83FC-6B7873AC34ED}" destId="{69C616AB-C9F5-44ED-95B0-E544BA6F4787}" srcOrd="1" destOrd="0" presId="urn:microsoft.com/office/officeart/2005/8/layout/vProcess5"/>
    <dgm:cxn modelId="{19C351F5-71B9-463C-8F56-470160530D94}" srcId="{F8483764-77FC-4BF0-8734-4AD7BC365209}" destId="{8B9CB749-9CC4-44CF-83FC-6B7873AC34ED}" srcOrd="2" destOrd="0" parTransId="{5E5A2CCB-118B-4C9F-A862-1D333E1E5A29}" sibTransId="{E0361596-0482-4E78-9D31-F2CED1E78A6F}"/>
    <dgm:cxn modelId="{63E565C6-DEA5-40EA-89F6-59CD66AF6B71}" type="presParOf" srcId="{D71CB21D-FCD1-4A21-A8E6-F974476912C1}" destId="{BDE2C2A7-47D7-4EE5-999E-940B1326839F}" srcOrd="0" destOrd="0" presId="urn:microsoft.com/office/officeart/2005/8/layout/vProcess5"/>
    <dgm:cxn modelId="{D1640A90-E386-4A2F-967E-A3A5892A39DF}" type="presParOf" srcId="{D71CB21D-FCD1-4A21-A8E6-F974476912C1}" destId="{5EA6CE89-0303-4959-8917-E8DEB9745F48}" srcOrd="1" destOrd="0" presId="urn:microsoft.com/office/officeart/2005/8/layout/vProcess5"/>
    <dgm:cxn modelId="{0B245425-9D93-43A8-ADCB-4CC2E6B8194B}" type="presParOf" srcId="{D71CB21D-FCD1-4A21-A8E6-F974476912C1}" destId="{6F756011-6F6D-45CF-85CF-20A7C4EE0730}" srcOrd="2" destOrd="0" presId="urn:microsoft.com/office/officeart/2005/8/layout/vProcess5"/>
    <dgm:cxn modelId="{EE5C1103-E777-4025-A34A-446B33582450}" type="presParOf" srcId="{D71CB21D-FCD1-4A21-A8E6-F974476912C1}" destId="{14D41918-9637-401F-9D9B-A4469858A15B}" srcOrd="3" destOrd="0" presId="urn:microsoft.com/office/officeart/2005/8/layout/vProcess5"/>
    <dgm:cxn modelId="{46264B62-D541-4113-8555-3DCD00EBF7D4}" type="presParOf" srcId="{D71CB21D-FCD1-4A21-A8E6-F974476912C1}" destId="{21E01997-D66C-455E-B1F5-2EE51E013CF7}" srcOrd="4" destOrd="0" presId="urn:microsoft.com/office/officeart/2005/8/layout/vProcess5"/>
    <dgm:cxn modelId="{87DBB18B-C7D2-4412-86DD-511D4300C836}" type="presParOf" srcId="{D71CB21D-FCD1-4A21-A8E6-F974476912C1}" destId="{3AC7324A-34A3-4A7A-89D0-644C4E5A24FC}" srcOrd="5" destOrd="0" presId="urn:microsoft.com/office/officeart/2005/8/layout/vProcess5"/>
    <dgm:cxn modelId="{2C9AB301-7779-4A65-B0EE-49135E124C7D}" type="presParOf" srcId="{D71CB21D-FCD1-4A21-A8E6-F974476912C1}" destId="{4F26B69F-99D4-4F4C-AD5B-1730306125E9}" srcOrd="6" destOrd="0" presId="urn:microsoft.com/office/officeart/2005/8/layout/vProcess5"/>
    <dgm:cxn modelId="{D2DD0B8B-9A79-44F6-B026-F21548F0C196}" type="presParOf" srcId="{D71CB21D-FCD1-4A21-A8E6-F974476912C1}" destId="{5F52CDBB-4C99-44C4-B89F-36F416CE3B73}" srcOrd="7" destOrd="0" presId="urn:microsoft.com/office/officeart/2005/8/layout/vProcess5"/>
    <dgm:cxn modelId="{C9286E01-52CE-4A41-BFD2-E1EDC6B1B5B6}" type="presParOf" srcId="{D71CB21D-FCD1-4A21-A8E6-F974476912C1}" destId="{69C616AB-C9F5-44ED-95B0-E544BA6F478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02E8F6-8D6D-B048-B343-81794B90E367}" type="doc">
      <dgm:prSet loTypeId="urn:microsoft.com/office/officeart/2005/8/layout/cycle3" loCatId="" qsTypeId="urn:microsoft.com/office/officeart/2005/8/quickstyle/3D1" qsCatId="3D" csTypeId="urn:microsoft.com/office/officeart/2005/8/colors/colorful1" csCatId="colorful" phldr="1"/>
      <dgm:spPr/>
      <dgm:t>
        <a:bodyPr/>
        <a:lstStyle/>
        <a:p>
          <a:endParaRPr lang="en-US"/>
        </a:p>
      </dgm:t>
    </dgm:pt>
    <dgm:pt modelId="{791143AD-DB86-FF46-B19D-68B8ACF2742C}">
      <dgm:prSet phldrT="[Text]"/>
      <dgm:spPr>
        <a:xfrm>
          <a:off x="4711300" y="1799554"/>
          <a:ext cx="3317378" cy="1658689"/>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dirty="0">
              <a:solidFill>
                <a:sysClr val="window" lastClr="FFFFFF"/>
              </a:solidFill>
              <a:latin typeface="Calibri"/>
              <a:ea typeface="+mn-ea"/>
              <a:cs typeface="+mn-cs"/>
            </a:rPr>
            <a:t>1 Companionship caregiving</a:t>
          </a:r>
        </a:p>
      </dgm:t>
    </dgm:pt>
    <dgm:pt modelId="{9C2F842D-97C1-F043-BF3B-D62E6DCE1353}" type="parTrans" cxnId="{5DC03F84-6BB7-DC4B-9555-3EEE805F3C6C}">
      <dgm:prSet/>
      <dgm:spPr/>
      <dgm:t>
        <a:bodyPr/>
        <a:lstStyle/>
        <a:p>
          <a:endParaRPr lang="en-US"/>
        </a:p>
      </dgm:t>
    </dgm:pt>
    <dgm:pt modelId="{D5057526-FA23-FD42-AE5F-DCC031CF58BE}" type="sibTrans" cxnId="{5DC03F84-6BB7-DC4B-9555-3EEE805F3C6C}">
      <dgm:prSet/>
      <dgm:spPr/>
      <dgm:t>
        <a:bodyPr/>
        <a:lstStyle/>
        <a:p>
          <a:endParaRPr lang="en-US"/>
        </a:p>
      </dgm:t>
    </dgm:pt>
    <dgm:pt modelId="{CF992A5E-E3B2-1842-AA31-9A8C40BDE70C}">
      <dgm:prSet phldrT="[Text]"/>
      <dgm:spPr>
        <a:xfrm>
          <a:off x="2913310" y="3597545"/>
          <a:ext cx="3317378" cy="1658689"/>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dirty="0">
              <a:solidFill>
                <a:sysClr val="window" lastClr="FFFFFF"/>
              </a:solidFill>
              <a:latin typeface="Calibri"/>
              <a:ea typeface="+mn-ea"/>
              <a:cs typeface="+mn-cs"/>
            </a:rPr>
            <a:t>2 Good physio-neuro-social biology</a:t>
          </a:r>
        </a:p>
      </dgm:t>
    </dgm:pt>
    <dgm:pt modelId="{6756C742-DA98-6949-9735-EF3E383AB5F9}" type="parTrans" cxnId="{378DA167-B190-1348-834A-19FCAFBA0E5B}">
      <dgm:prSet/>
      <dgm:spPr/>
      <dgm:t>
        <a:bodyPr/>
        <a:lstStyle/>
        <a:p>
          <a:endParaRPr lang="en-US"/>
        </a:p>
      </dgm:t>
    </dgm:pt>
    <dgm:pt modelId="{8F9276F8-313B-B840-9CFA-BE428260C666}" type="sibTrans" cxnId="{378DA167-B190-1348-834A-19FCAFBA0E5B}">
      <dgm:prSet/>
      <dgm:spPr/>
      <dgm:t>
        <a:bodyPr/>
        <a:lstStyle/>
        <a:p>
          <a:endParaRPr lang="en-US"/>
        </a:p>
      </dgm:t>
    </dgm:pt>
    <dgm:pt modelId="{2129E48A-3EE7-1F49-8918-768D00FE8BCA}">
      <dgm:prSet phldrT="[Text]"/>
      <dgm:spPr>
        <a:xfrm>
          <a:off x="1115320" y="1799554"/>
          <a:ext cx="3317378" cy="1658689"/>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dirty="0">
              <a:solidFill>
                <a:sysClr val="window" lastClr="FFFFFF"/>
              </a:solidFill>
              <a:latin typeface="Calibri"/>
              <a:ea typeface="+mn-ea"/>
              <a:cs typeface="+mn-cs"/>
            </a:rPr>
            <a:t>3 Adult wellbeing and wisdom</a:t>
          </a:r>
        </a:p>
      </dgm:t>
    </dgm:pt>
    <dgm:pt modelId="{C2CE846E-68D6-EE4A-B076-E5ADE20DC6F4}" type="parTrans" cxnId="{548BF5B8-10BD-C64C-99B0-A15DBFC79442}">
      <dgm:prSet/>
      <dgm:spPr/>
      <dgm:t>
        <a:bodyPr/>
        <a:lstStyle/>
        <a:p>
          <a:endParaRPr lang="en-US"/>
        </a:p>
      </dgm:t>
    </dgm:pt>
    <dgm:pt modelId="{D4B4BE81-5058-9247-976C-03825D6CB6E5}" type="sibTrans" cxnId="{548BF5B8-10BD-C64C-99B0-A15DBFC79442}">
      <dgm:prSet/>
      <dgm:spPr/>
      <dgm:t>
        <a:bodyPr/>
        <a:lstStyle/>
        <a:p>
          <a:endParaRPr lang="en-US"/>
        </a:p>
      </dgm:t>
    </dgm:pt>
    <dgm:pt modelId="{0C2D12E3-FA75-7642-B698-995C5F9324A8}">
      <dgm:prSet phldrT="[Text]"/>
      <dgm:spPr>
        <a:xfrm>
          <a:off x="2913310" y="1564"/>
          <a:ext cx="3317378" cy="1658689"/>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dirty="0">
              <a:solidFill>
                <a:sysClr val="window" lastClr="FFFFFF"/>
              </a:solidFill>
              <a:latin typeface="Calibri"/>
              <a:ea typeface="+mn-ea"/>
              <a:cs typeface="+mn-cs"/>
            </a:rPr>
            <a:t>4 Community attention to basic needs</a:t>
          </a:r>
        </a:p>
      </dgm:t>
    </dgm:pt>
    <dgm:pt modelId="{BB06BB21-2ABA-DC44-AB40-5680C352AE9A}" type="parTrans" cxnId="{0C5F775C-9EF8-ED47-84AA-442940E0B4DF}">
      <dgm:prSet/>
      <dgm:spPr/>
      <dgm:t>
        <a:bodyPr/>
        <a:lstStyle/>
        <a:p>
          <a:endParaRPr lang="en-US"/>
        </a:p>
      </dgm:t>
    </dgm:pt>
    <dgm:pt modelId="{A4944CD7-FBB9-F943-A903-714E1DC120A3}" type="sibTrans" cxnId="{0C5F775C-9EF8-ED47-84AA-442940E0B4DF}">
      <dgm:prSet/>
      <dgm:spPr>
        <a:xfrm>
          <a:off x="2068298" y="-129713"/>
          <a:ext cx="5007402" cy="5007402"/>
        </a:xfrm>
        <a:prstGeom prst="circularArrow">
          <a:avLst>
            <a:gd name="adj1" fmla="val 4668"/>
            <a:gd name="adj2" fmla="val 272909"/>
            <a:gd name="adj3" fmla="val 13136417"/>
            <a:gd name="adj4" fmla="val 17826531"/>
            <a:gd name="adj5" fmla="val 4847"/>
          </a:avLst>
        </a:prstGeom>
        <a:gradFill rotWithShape="0">
          <a:gsLst>
            <a:gs pos="0">
              <a:srgbClr val="C0504D">
                <a:tint val="40000"/>
                <a:hueOff val="0"/>
                <a:satOff val="0"/>
                <a:lumOff val="0"/>
                <a:alphaOff val="0"/>
                <a:shade val="51000"/>
                <a:satMod val="130000"/>
              </a:srgbClr>
            </a:gs>
            <a:gs pos="80000">
              <a:srgbClr val="C0504D">
                <a:tint val="40000"/>
                <a:hueOff val="0"/>
                <a:satOff val="0"/>
                <a:lumOff val="0"/>
                <a:alphaOff val="0"/>
                <a:shade val="93000"/>
                <a:satMod val="130000"/>
              </a:srgbClr>
            </a:gs>
            <a:gs pos="100000">
              <a:srgbClr val="C0504D">
                <a:tint val="40000"/>
                <a:hueOff val="0"/>
                <a:satOff val="0"/>
                <a:lumOff val="0"/>
                <a:alphaOff val="0"/>
                <a:shade val="94000"/>
                <a:satMod val="135000"/>
              </a:srgbClr>
            </a:gs>
          </a:gsLst>
          <a:lin ang="16200000" scaled="0"/>
        </a:gradFill>
        <a:ln>
          <a:noFill/>
        </a:ln>
        <a:effectLst/>
        <a:scene3d>
          <a:camera prst="orthographicFront"/>
          <a:lightRig rig="flat" dir="t"/>
        </a:scene3d>
        <a:sp3d z="-190500" extrusionH="12700" prstMaterial="plastic">
          <a:bevelT w="50800" h="50800"/>
        </a:sp3d>
      </dgm:spPr>
      <dgm:t>
        <a:bodyPr/>
        <a:lstStyle/>
        <a:p>
          <a:endParaRPr lang="en-US"/>
        </a:p>
      </dgm:t>
    </dgm:pt>
    <dgm:pt modelId="{2C7BADD8-93AF-6745-98F4-F8EA81C32F76}" type="pres">
      <dgm:prSet presAssocID="{D302E8F6-8D6D-B048-B343-81794B90E367}" presName="Name0" presStyleCnt="0">
        <dgm:presLayoutVars>
          <dgm:dir/>
          <dgm:resizeHandles val="exact"/>
        </dgm:presLayoutVars>
      </dgm:prSet>
      <dgm:spPr/>
    </dgm:pt>
    <dgm:pt modelId="{A9784210-39F8-D04A-85D0-E5DC396A4BE1}" type="pres">
      <dgm:prSet presAssocID="{D302E8F6-8D6D-B048-B343-81794B90E367}" presName="cycle" presStyleCnt="0"/>
      <dgm:spPr/>
    </dgm:pt>
    <dgm:pt modelId="{B3E54E89-E6EA-1A4E-97B1-9A6581864C6D}" type="pres">
      <dgm:prSet presAssocID="{0C2D12E3-FA75-7642-B698-995C5F9324A8}" presName="nodeFirstNode" presStyleLbl="node1" presStyleIdx="0" presStyleCnt="4">
        <dgm:presLayoutVars>
          <dgm:bulletEnabled val="1"/>
        </dgm:presLayoutVars>
      </dgm:prSet>
      <dgm:spPr>
        <a:prstGeom prst="roundRect">
          <a:avLst/>
        </a:prstGeom>
      </dgm:spPr>
    </dgm:pt>
    <dgm:pt modelId="{97D512A2-29D3-014C-B7AE-5A700B128DF3}" type="pres">
      <dgm:prSet presAssocID="{A4944CD7-FBB9-F943-A903-714E1DC120A3}" presName="sibTransFirstNode" presStyleLbl="bgShp" presStyleIdx="0" presStyleCnt="1"/>
      <dgm:spPr>
        <a:prstGeom prst="circularArrow">
          <a:avLst>
            <a:gd name="adj1" fmla="val 4668"/>
            <a:gd name="adj2" fmla="val 272909"/>
            <a:gd name="adj3" fmla="val 13136417"/>
            <a:gd name="adj4" fmla="val 17826531"/>
            <a:gd name="adj5" fmla="val 4847"/>
          </a:avLst>
        </a:prstGeom>
      </dgm:spPr>
    </dgm:pt>
    <dgm:pt modelId="{0EF3FFF2-D779-3D4B-AFAD-93DB5F7C8F34}" type="pres">
      <dgm:prSet presAssocID="{791143AD-DB86-FF46-B19D-68B8ACF2742C}" presName="nodeFollowingNodes" presStyleLbl="node1" presStyleIdx="1" presStyleCnt="4">
        <dgm:presLayoutVars>
          <dgm:bulletEnabled val="1"/>
        </dgm:presLayoutVars>
      </dgm:prSet>
      <dgm:spPr>
        <a:prstGeom prst="roundRect">
          <a:avLst/>
        </a:prstGeom>
      </dgm:spPr>
    </dgm:pt>
    <dgm:pt modelId="{BC49FB35-AE7C-2A46-BE7F-12E32D4F4ADC}" type="pres">
      <dgm:prSet presAssocID="{CF992A5E-E3B2-1842-AA31-9A8C40BDE70C}" presName="nodeFollowingNodes" presStyleLbl="node1" presStyleIdx="2" presStyleCnt="4">
        <dgm:presLayoutVars>
          <dgm:bulletEnabled val="1"/>
        </dgm:presLayoutVars>
      </dgm:prSet>
      <dgm:spPr>
        <a:prstGeom prst="roundRect">
          <a:avLst/>
        </a:prstGeom>
      </dgm:spPr>
    </dgm:pt>
    <dgm:pt modelId="{DA4034F8-4CAD-8446-87AB-A82B67D488B4}" type="pres">
      <dgm:prSet presAssocID="{2129E48A-3EE7-1F49-8918-768D00FE8BCA}" presName="nodeFollowingNodes" presStyleLbl="node1" presStyleIdx="3" presStyleCnt="4">
        <dgm:presLayoutVars>
          <dgm:bulletEnabled val="1"/>
        </dgm:presLayoutVars>
      </dgm:prSet>
      <dgm:spPr>
        <a:prstGeom prst="roundRect">
          <a:avLst/>
        </a:prstGeom>
      </dgm:spPr>
    </dgm:pt>
  </dgm:ptLst>
  <dgm:cxnLst>
    <dgm:cxn modelId="{41F1EF3E-6A96-E94C-B085-6FCFF5E0C73D}" type="presOf" srcId="{CF992A5E-E3B2-1842-AA31-9A8C40BDE70C}" destId="{BC49FB35-AE7C-2A46-BE7F-12E32D4F4ADC}" srcOrd="0" destOrd="0" presId="urn:microsoft.com/office/officeart/2005/8/layout/cycle3"/>
    <dgm:cxn modelId="{0C5F775C-9EF8-ED47-84AA-442940E0B4DF}" srcId="{D302E8F6-8D6D-B048-B343-81794B90E367}" destId="{0C2D12E3-FA75-7642-B698-995C5F9324A8}" srcOrd="0" destOrd="0" parTransId="{BB06BB21-2ABA-DC44-AB40-5680C352AE9A}" sibTransId="{A4944CD7-FBB9-F943-A903-714E1DC120A3}"/>
    <dgm:cxn modelId="{378DA167-B190-1348-834A-19FCAFBA0E5B}" srcId="{D302E8F6-8D6D-B048-B343-81794B90E367}" destId="{CF992A5E-E3B2-1842-AA31-9A8C40BDE70C}" srcOrd="2" destOrd="0" parTransId="{6756C742-DA98-6949-9735-EF3E383AB5F9}" sibTransId="{8F9276F8-313B-B840-9CFA-BE428260C666}"/>
    <dgm:cxn modelId="{07428D7E-C214-5B46-8DAC-D339EA30B8C4}" type="presOf" srcId="{D302E8F6-8D6D-B048-B343-81794B90E367}" destId="{2C7BADD8-93AF-6745-98F4-F8EA81C32F76}" srcOrd="0" destOrd="0" presId="urn:microsoft.com/office/officeart/2005/8/layout/cycle3"/>
    <dgm:cxn modelId="{5DC03F84-6BB7-DC4B-9555-3EEE805F3C6C}" srcId="{D302E8F6-8D6D-B048-B343-81794B90E367}" destId="{791143AD-DB86-FF46-B19D-68B8ACF2742C}" srcOrd="1" destOrd="0" parTransId="{9C2F842D-97C1-F043-BF3B-D62E6DCE1353}" sibTransId="{D5057526-FA23-FD42-AE5F-DCC031CF58BE}"/>
    <dgm:cxn modelId="{A9A7FEAD-40A8-8648-A8E6-88D5E62FDC00}" type="presOf" srcId="{A4944CD7-FBB9-F943-A903-714E1DC120A3}" destId="{97D512A2-29D3-014C-B7AE-5A700B128DF3}" srcOrd="0" destOrd="0" presId="urn:microsoft.com/office/officeart/2005/8/layout/cycle3"/>
    <dgm:cxn modelId="{548BF5B8-10BD-C64C-99B0-A15DBFC79442}" srcId="{D302E8F6-8D6D-B048-B343-81794B90E367}" destId="{2129E48A-3EE7-1F49-8918-768D00FE8BCA}" srcOrd="3" destOrd="0" parTransId="{C2CE846E-68D6-EE4A-B076-E5ADE20DC6F4}" sibTransId="{D4B4BE81-5058-9247-976C-03825D6CB6E5}"/>
    <dgm:cxn modelId="{294491CE-F35E-A343-9DAD-5752A52E9CAC}" type="presOf" srcId="{2129E48A-3EE7-1F49-8918-768D00FE8BCA}" destId="{DA4034F8-4CAD-8446-87AB-A82B67D488B4}" srcOrd="0" destOrd="0" presId="urn:microsoft.com/office/officeart/2005/8/layout/cycle3"/>
    <dgm:cxn modelId="{6E4D48E6-1D9A-B543-8811-17BC9FA40888}" type="presOf" srcId="{791143AD-DB86-FF46-B19D-68B8ACF2742C}" destId="{0EF3FFF2-D779-3D4B-AFAD-93DB5F7C8F34}" srcOrd="0" destOrd="0" presId="urn:microsoft.com/office/officeart/2005/8/layout/cycle3"/>
    <dgm:cxn modelId="{C312B7EA-FC3D-CA49-A9C1-F8636F812BCE}" type="presOf" srcId="{0C2D12E3-FA75-7642-B698-995C5F9324A8}" destId="{B3E54E89-E6EA-1A4E-97B1-9A6581864C6D}" srcOrd="0" destOrd="0" presId="urn:microsoft.com/office/officeart/2005/8/layout/cycle3"/>
    <dgm:cxn modelId="{FDB80956-37B6-C941-A604-7AEE22543752}" type="presParOf" srcId="{2C7BADD8-93AF-6745-98F4-F8EA81C32F76}" destId="{A9784210-39F8-D04A-85D0-E5DC396A4BE1}" srcOrd="0" destOrd="0" presId="urn:microsoft.com/office/officeart/2005/8/layout/cycle3"/>
    <dgm:cxn modelId="{2953DDC8-91B0-7642-84FB-655751376D22}" type="presParOf" srcId="{A9784210-39F8-D04A-85D0-E5DC396A4BE1}" destId="{B3E54E89-E6EA-1A4E-97B1-9A6581864C6D}" srcOrd="0" destOrd="0" presId="urn:microsoft.com/office/officeart/2005/8/layout/cycle3"/>
    <dgm:cxn modelId="{8EDBE619-AD64-A246-BD3C-38EFF71863DF}" type="presParOf" srcId="{A9784210-39F8-D04A-85D0-E5DC396A4BE1}" destId="{97D512A2-29D3-014C-B7AE-5A700B128DF3}" srcOrd="1" destOrd="0" presId="urn:microsoft.com/office/officeart/2005/8/layout/cycle3"/>
    <dgm:cxn modelId="{D7E07495-1176-FF4C-B0FE-0B1100C65B31}" type="presParOf" srcId="{A9784210-39F8-D04A-85D0-E5DC396A4BE1}" destId="{0EF3FFF2-D779-3D4B-AFAD-93DB5F7C8F34}" srcOrd="2" destOrd="0" presId="urn:microsoft.com/office/officeart/2005/8/layout/cycle3"/>
    <dgm:cxn modelId="{BA7D5B42-700F-2346-856C-5C181362FFE2}" type="presParOf" srcId="{A9784210-39F8-D04A-85D0-E5DC396A4BE1}" destId="{BC49FB35-AE7C-2A46-BE7F-12E32D4F4ADC}" srcOrd="3" destOrd="0" presId="urn:microsoft.com/office/officeart/2005/8/layout/cycle3"/>
    <dgm:cxn modelId="{28463073-BBBF-D142-8747-B7D621CEFB47}" type="presParOf" srcId="{A9784210-39F8-D04A-85D0-E5DC396A4BE1}" destId="{DA4034F8-4CAD-8446-87AB-A82B67D488B4}"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56F822-FC51-423D-BFEE-BAD71D3FE889}" type="doc">
      <dgm:prSet loTypeId="urn:microsoft.com/office/officeart/2011/layout/HexagonRadial" loCatId="cycle" qsTypeId="urn:microsoft.com/office/officeart/2005/8/quickstyle/simple5" qsCatId="simple" csTypeId="urn:microsoft.com/office/officeart/2005/8/colors/colorful2" csCatId="colorful" phldr="1"/>
      <dgm:spPr/>
      <dgm:t>
        <a:bodyPr/>
        <a:lstStyle/>
        <a:p>
          <a:endParaRPr lang="en-US"/>
        </a:p>
      </dgm:t>
    </dgm:pt>
    <dgm:pt modelId="{5A7BA0AD-8DFE-4183-8844-0F55B14FA6D0}">
      <dgm:prSet phldrT="[Text]" custT="1"/>
      <dgm:spPr/>
      <dgm:t>
        <a:bodyPr/>
        <a:lstStyle/>
        <a:p>
          <a:r>
            <a:rPr lang="en-US" sz="3200" b="1" dirty="0"/>
            <a:t>Evolved </a:t>
          </a:r>
        </a:p>
        <a:p>
          <a:r>
            <a:rPr lang="en-US" sz="3200" b="1" dirty="0"/>
            <a:t>Nest</a:t>
          </a:r>
        </a:p>
      </dgm:t>
    </dgm:pt>
    <dgm:pt modelId="{F3AD7D43-789C-4047-B210-3F501A3D695B}" type="parTrans" cxnId="{80045E98-2F3E-4CC1-8ED6-FD5391C03BCC}">
      <dgm:prSet/>
      <dgm:spPr/>
      <dgm:t>
        <a:bodyPr/>
        <a:lstStyle/>
        <a:p>
          <a:endParaRPr lang="en-US"/>
        </a:p>
      </dgm:t>
    </dgm:pt>
    <dgm:pt modelId="{B15C29FB-56AD-4D54-9310-848F4048186D}" type="sibTrans" cxnId="{80045E98-2F3E-4CC1-8ED6-FD5391C03BCC}">
      <dgm:prSet/>
      <dgm:spPr/>
      <dgm:t>
        <a:bodyPr/>
        <a:lstStyle/>
        <a:p>
          <a:endParaRPr lang="en-US"/>
        </a:p>
      </dgm:t>
    </dgm:pt>
    <dgm:pt modelId="{BB364AB5-F3EE-4774-B730-14A1B1A97A53}">
      <dgm:prSet phldrT="[Text]"/>
      <dgm:spPr/>
      <dgm:t>
        <a:bodyPr/>
        <a:lstStyle/>
        <a:p>
          <a:r>
            <a:rPr lang="en-US" dirty="0"/>
            <a:t>Physical Health</a:t>
          </a:r>
        </a:p>
      </dgm:t>
    </dgm:pt>
    <dgm:pt modelId="{BDA5E0F0-BAB7-4526-B138-8BCD6BBD1ADA}" type="parTrans" cxnId="{5F248822-106C-412E-809F-68AB0049B1D2}">
      <dgm:prSet/>
      <dgm:spPr/>
      <dgm:t>
        <a:bodyPr/>
        <a:lstStyle/>
        <a:p>
          <a:endParaRPr lang="en-US"/>
        </a:p>
      </dgm:t>
    </dgm:pt>
    <dgm:pt modelId="{2F44D01B-B6A1-40C6-84E8-1B723A7FBF35}" type="sibTrans" cxnId="{5F248822-106C-412E-809F-68AB0049B1D2}">
      <dgm:prSet/>
      <dgm:spPr/>
      <dgm:t>
        <a:bodyPr/>
        <a:lstStyle/>
        <a:p>
          <a:endParaRPr lang="en-US"/>
        </a:p>
      </dgm:t>
    </dgm:pt>
    <dgm:pt modelId="{A9DBDDD9-ED92-4AE2-B6D9-FDFBBBBC547C}">
      <dgm:prSet phldrT="[Text]"/>
      <dgm:spPr/>
      <dgm:t>
        <a:bodyPr/>
        <a:lstStyle/>
        <a:p>
          <a:r>
            <a:rPr lang="en-US" dirty="0"/>
            <a:t>Mental Health</a:t>
          </a:r>
        </a:p>
      </dgm:t>
    </dgm:pt>
    <dgm:pt modelId="{C3537375-82F0-47FE-8ED2-A92A7247CE62}" type="parTrans" cxnId="{05992FE5-A21E-4301-AB27-4C39C46785B3}">
      <dgm:prSet/>
      <dgm:spPr/>
      <dgm:t>
        <a:bodyPr/>
        <a:lstStyle/>
        <a:p>
          <a:endParaRPr lang="en-US"/>
        </a:p>
      </dgm:t>
    </dgm:pt>
    <dgm:pt modelId="{BB993290-10FE-413D-B873-8948B49E6F03}" type="sibTrans" cxnId="{05992FE5-A21E-4301-AB27-4C39C46785B3}">
      <dgm:prSet/>
      <dgm:spPr/>
      <dgm:t>
        <a:bodyPr/>
        <a:lstStyle/>
        <a:p>
          <a:endParaRPr lang="en-US"/>
        </a:p>
      </dgm:t>
    </dgm:pt>
    <dgm:pt modelId="{018E6531-014C-43ED-BE6B-2EC9EDC02E5D}">
      <dgm:prSet phldrT="[Text]"/>
      <dgm:spPr/>
      <dgm:t>
        <a:bodyPr/>
        <a:lstStyle/>
        <a:p>
          <a:r>
            <a:rPr lang="en-US" dirty="0"/>
            <a:t>Self-control</a:t>
          </a:r>
        </a:p>
      </dgm:t>
    </dgm:pt>
    <dgm:pt modelId="{B6A3BC5C-4B87-4C27-8EF4-50776EF48434}" type="parTrans" cxnId="{631AB0C2-8C31-4147-A01D-6294EA62C2E7}">
      <dgm:prSet/>
      <dgm:spPr/>
      <dgm:t>
        <a:bodyPr/>
        <a:lstStyle/>
        <a:p>
          <a:endParaRPr lang="en-US"/>
        </a:p>
      </dgm:t>
    </dgm:pt>
    <dgm:pt modelId="{8174314F-7E04-4916-9AF0-557FA088FA25}" type="sibTrans" cxnId="{631AB0C2-8C31-4147-A01D-6294EA62C2E7}">
      <dgm:prSet/>
      <dgm:spPr/>
      <dgm:t>
        <a:bodyPr/>
        <a:lstStyle/>
        <a:p>
          <a:endParaRPr lang="en-US"/>
        </a:p>
      </dgm:t>
    </dgm:pt>
    <dgm:pt modelId="{18EB7EE9-082C-43C9-9BE3-155ED61D7C29}">
      <dgm:prSet phldrT="[Text]"/>
      <dgm:spPr/>
      <dgm:t>
        <a:bodyPr/>
        <a:lstStyle/>
        <a:p>
          <a:r>
            <a:rPr lang="en-US" dirty="0"/>
            <a:t>Intelligence</a:t>
          </a:r>
        </a:p>
      </dgm:t>
    </dgm:pt>
    <dgm:pt modelId="{62AE7B1E-CBD7-432E-B76A-7D9D436489B3}" type="parTrans" cxnId="{66A837DD-A1B0-4DB6-B101-92E5BF41D32D}">
      <dgm:prSet/>
      <dgm:spPr/>
      <dgm:t>
        <a:bodyPr/>
        <a:lstStyle/>
        <a:p>
          <a:endParaRPr lang="en-US"/>
        </a:p>
      </dgm:t>
    </dgm:pt>
    <dgm:pt modelId="{1521D732-0455-4A18-B5FD-7085E256375A}" type="sibTrans" cxnId="{66A837DD-A1B0-4DB6-B101-92E5BF41D32D}">
      <dgm:prSet/>
      <dgm:spPr/>
      <dgm:t>
        <a:bodyPr/>
        <a:lstStyle/>
        <a:p>
          <a:endParaRPr lang="en-US"/>
        </a:p>
      </dgm:t>
    </dgm:pt>
    <dgm:pt modelId="{6474C9FB-33AF-4487-A12C-2F5986ECF017}">
      <dgm:prSet phldrT="[Text]"/>
      <dgm:spPr/>
      <dgm:t>
        <a:bodyPr/>
        <a:lstStyle/>
        <a:p>
          <a:r>
            <a:rPr lang="en-US" dirty="0"/>
            <a:t>Sociality</a:t>
          </a:r>
        </a:p>
      </dgm:t>
    </dgm:pt>
    <dgm:pt modelId="{745874A0-6BFB-4DF8-87EA-B40A83C17ACC}" type="parTrans" cxnId="{E5B70CA2-1344-456E-B51F-1F92DC895502}">
      <dgm:prSet/>
      <dgm:spPr/>
      <dgm:t>
        <a:bodyPr/>
        <a:lstStyle/>
        <a:p>
          <a:endParaRPr lang="en-US"/>
        </a:p>
      </dgm:t>
    </dgm:pt>
    <dgm:pt modelId="{61CA43F9-DBB9-451E-A660-9A07FEA26C90}" type="sibTrans" cxnId="{E5B70CA2-1344-456E-B51F-1F92DC895502}">
      <dgm:prSet/>
      <dgm:spPr/>
      <dgm:t>
        <a:bodyPr/>
        <a:lstStyle/>
        <a:p>
          <a:endParaRPr lang="en-US"/>
        </a:p>
      </dgm:t>
    </dgm:pt>
    <dgm:pt modelId="{3A7F339E-D904-482C-991F-31F8CA7CC58D}">
      <dgm:prSet phldrT="[Text]"/>
      <dgm:spPr/>
      <dgm:t>
        <a:bodyPr/>
        <a:lstStyle/>
        <a:p>
          <a:r>
            <a:rPr lang="en-US" dirty="0"/>
            <a:t>Cooperation</a:t>
          </a:r>
        </a:p>
      </dgm:t>
    </dgm:pt>
    <dgm:pt modelId="{67E31C6D-B5E9-4D17-A974-47BD9D7A087F}" type="parTrans" cxnId="{D6D147B8-B17C-490A-945B-BD2AABB0FB46}">
      <dgm:prSet/>
      <dgm:spPr/>
      <dgm:t>
        <a:bodyPr/>
        <a:lstStyle/>
        <a:p>
          <a:endParaRPr lang="en-US"/>
        </a:p>
      </dgm:t>
    </dgm:pt>
    <dgm:pt modelId="{8E261271-9B04-48F2-8430-62809AE5251B}" type="sibTrans" cxnId="{D6D147B8-B17C-490A-945B-BD2AABB0FB46}">
      <dgm:prSet/>
      <dgm:spPr/>
      <dgm:t>
        <a:bodyPr/>
        <a:lstStyle/>
        <a:p>
          <a:endParaRPr lang="en-US"/>
        </a:p>
      </dgm:t>
    </dgm:pt>
    <dgm:pt modelId="{AD516A8C-61E1-4614-BAA6-9BAC5ED675AA}" type="pres">
      <dgm:prSet presAssocID="{4256F822-FC51-423D-BFEE-BAD71D3FE889}" presName="Name0" presStyleCnt="0">
        <dgm:presLayoutVars>
          <dgm:chMax val="1"/>
          <dgm:chPref val="1"/>
          <dgm:dir/>
          <dgm:animOne val="branch"/>
          <dgm:animLvl val="lvl"/>
        </dgm:presLayoutVars>
      </dgm:prSet>
      <dgm:spPr/>
    </dgm:pt>
    <dgm:pt modelId="{49A864D0-91B7-4AB0-A88F-5646C03C1EDE}" type="pres">
      <dgm:prSet presAssocID="{5A7BA0AD-8DFE-4183-8844-0F55B14FA6D0}" presName="Parent" presStyleLbl="node0" presStyleIdx="0" presStyleCnt="1">
        <dgm:presLayoutVars>
          <dgm:chMax val="6"/>
          <dgm:chPref val="6"/>
        </dgm:presLayoutVars>
      </dgm:prSet>
      <dgm:spPr/>
    </dgm:pt>
    <dgm:pt modelId="{F5980F16-BB97-4A68-81F3-B037B42584BE}" type="pres">
      <dgm:prSet presAssocID="{BB364AB5-F3EE-4774-B730-14A1B1A97A53}" presName="Accent1" presStyleCnt="0"/>
      <dgm:spPr/>
    </dgm:pt>
    <dgm:pt modelId="{2024A13A-51EE-436A-93F6-61D4AF86A3B7}" type="pres">
      <dgm:prSet presAssocID="{BB364AB5-F3EE-4774-B730-14A1B1A97A53}" presName="Accent" presStyleLbl="bgShp" presStyleIdx="0" presStyleCnt="6"/>
      <dgm:spPr/>
    </dgm:pt>
    <dgm:pt modelId="{71B7C77E-E5F0-437D-93BD-85AAC9362614}" type="pres">
      <dgm:prSet presAssocID="{BB364AB5-F3EE-4774-B730-14A1B1A97A53}" presName="Child1" presStyleLbl="node1" presStyleIdx="0" presStyleCnt="6">
        <dgm:presLayoutVars>
          <dgm:chMax val="0"/>
          <dgm:chPref val="0"/>
          <dgm:bulletEnabled val="1"/>
        </dgm:presLayoutVars>
      </dgm:prSet>
      <dgm:spPr/>
    </dgm:pt>
    <dgm:pt modelId="{76F9FA4F-C830-49A7-88D6-C8247D90A358}" type="pres">
      <dgm:prSet presAssocID="{A9DBDDD9-ED92-4AE2-B6D9-FDFBBBBC547C}" presName="Accent2" presStyleCnt="0"/>
      <dgm:spPr/>
    </dgm:pt>
    <dgm:pt modelId="{B66C8675-8CB3-4AA2-8749-F31EC4982346}" type="pres">
      <dgm:prSet presAssocID="{A9DBDDD9-ED92-4AE2-B6D9-FDFBBBBC547C}" presName="Accent" presStyleLbl="bgShp" presStyleIdx="1" presStyleCnt="6"/>
      <dgm:spPr/>
    </dgm:pt>
    <dgm:pt modelId="{24C21ECD-96D0-45C2-8A33-FFA60EE346C0}" type="pres">
      <dgm:prSet presAssocID="{A9DBDDD9-ED92-4AE2-B6D9-FDFBBBBC547C}" presName="Child2" presStyleLbl="node1" presStyleIdx="1" presStyleCnt="6">
        <dgm:presLayoutVars>
          <dgm:chMax val="0"/>
          <dgm:chPref val="0"/>
          <dgm:bulletEnabled val="1"/>
        </dgm:presLayoutVars>
      </dgm:prSet>
      <dgm:spPr/>
    </dgm:pt>
    <dgm:pt modelId="{1B64A81B-1416-436E-979C-B4BF59F06186}" type="pres">
      <dgm:prSet presAssocID="{018E6531-014C-43ED-BE6B-2EC9EDC02E5D}" presName="Accent3" presStyleCnt="0"/>
      <dgm:spPr/>
    </dgm:pt>
    <dgm:pt modelId="{E62325E7-DA41-4F96-9927-1D520D5888E6}" type="pres">
      <dgm:prSet presAssocID="{018E6531-014C-43ED-BE6B-2EC9EDC02E5D}" presName="Accent" presStyleLbl="bgShp" presStyleIdx="2" presStyleCnt="6"/>
      <dgm:spPr/>
    </dgm:pt>
    <dgm:pt modelId="{7C125777-C126-48B8-B7C0-6DC92DFAD877}" type="pres">
      <dgm:prSet presAssocID="{018E6531-014C-43ED-BE6B-2EC9EDC02E5D}" presName="Child3" presStyleLbl="node1" presStyleIdx="2" presStyleCnt="6">
        <dgm:presLayoutVars>
          <dgm:chMax val="0"/>
          <dgm:chPref val="0"/>
          <dgm:bulletEnabled val="1"/>
        </dgm:presLayoutVars>
      </dgm:prSet>
      <dgm:spPr/>
    </dgm:pt>
    <dgm:pt modelId="{0647D02E-FB93-4899-9B0A-E29FF5EF3218}" type="pres">
      <dgm:prSet presAssocID="{18EB7EE9-082C-43C9-9BE3-155ED61D7C29}" presName="Accent4" presStyleCnt="0"/>
      <dgm:spPr/>
    </dgm:pt>
    <dgm:pt modelId="{52ECC093-5382-4F71-8982-91FF13DF17F9}" type="pres">
      <dgm:prSet presAssocID="{18EB7EE9-082C-43C9-9BE3-155ED61D7C29}" presName="Accent" presStyleLbl="bgShp" presStyleIdx="3" presStyleCnt="6"/>
      <dgm:spPr/>
    </dgm:pt>
    <dgm:pt modelId="{F5AE5277-74BB-4355-B5D7-50AD74161375}" type="pres">
      <dgm:prSet presAssocID="{18EB7EE9-082C-43C9-9BE3-155ED61D7C29}" presName="Child4" presStyleLbl="node1" presStyleIdx="3" presStyleCnt="6">
        <dgm:presLayoutVars>
          <dgm:chMax val="0"/>
          <dgm:chPref val="0"/>
          <dgm:bulletEnabled val="1"/>
        </dgm:presLayoutVars>
      </dgm:prSet>
      <dgm:spPr/>
    </dgm:pt>
    <dgm:pt modelId="{3249720F-4DA2-44AE-BFAE-112BE428790F}" type="pres">
      <dgm:prSet presAssocID="{6474C9FB-33AF-4487-A12C-2F5986ECF017}" presName="Accent5" presStyleCnt="0"/>
      <dgm:spPr/>
    </dgm:pt>
    <dgm:pt modelId="{983F9BFC-34CE-4C96-8B3E-7D2C24D8440B}" type="pres">
      <dgm:prSet presAssocID="{6474C9FB-33AF-4487-A12C-2F5986ECF017}" presName="Accent" presStyleLbl="bgShp" presStyleIdx="4" presStyleCnt="6"/>
      <dgm:spPr/>
    </dgm:pt>
    <dgm:pt modelId="{FEF72FA2-2F0D-464A-A903-4647D71ED1F5}" type="pres">
      <dgm:prSet presAssocID="{6474C9FB-33AF-4487-A12C-2F5986ECF017}" presName="Child5" presStyleLbl="node1" presStyleIdx="4" presStyleCnt="6">
        <dgm:presLayoutVars>
          <dgm:chMax val="0"/>
          <dgm:chPref val="0"/>
          <dgm:bulletEnabled val="1"/>
        </dgm:presLayoutVars>
      </dgm:prSet>
      <dgm:spPr/>
    </dgm:pt>
    <dgm:pt modelId="{21248658-EF08-460A-9650-4A0065780C17}" type="pres">
      <dgm:prSet presAssocID="{3A7F339E-D904-482C-991F-31F8CA7CC58D}" presName="Accent6" presStyleCnt="0"/>
      <dgm:spPr/>
    </dgm:pt>
    <dgm:pt modelId="{EAFE3E79-0DFF-4F7D-B9DB-75419837FE32}" type="pres">
      <dgm:prSet presAssocID="{3A7F339E-D904-482C-991F-31F8CA7CC58D}" presName="Accent" presStyleLbl="bgShp" presStyleIdx="5" presStyleCnt="6"/>
      <dgm:spPr/>
    </dgm:pt>
    <dgm:pt modelId="{79AA0C04-E0EF-4246-8C5F-51CE1A18DF7D}" type="pres">
      <dgm:prSet presAssocID="{3A7F339E-D904-482C-991F-31F8CA7CC58D}" presName="Child6" presStyleLbl="node1" presStyleIdx="5" presStyleCnt="6">
        <dgm:presLayoutVars>
          <dgm:chMax val="0"/>
          <dgm:chPref val="0"/>
          <dgm:bulletEnabled val="1"/>
        </dgm:presLayoutVars>
      </dgm:prSet>
      <dgm:spPr/>
    </dgm:pt>
  </dgm:ptLst>
  <dgm:cxnLst>
    <dgm:cxn modelId="{73EF9B02-612A-4E39-9ED7-C22679097751}" type="presOf" srcId="{18EB7EE9-082C-43C9-9BE3-155ED61D7C29}" destId="{F5AE5277-74BB-4355-B5D7-50AD74161375}" srcOrd="0" destOrd="0" presId="urn:microsoft.com/office/officeart/2011/layout/HexagonRadial"/>
    <dgm:cxn modelId="{5F248822-106C-412E-809F-68AB0049B1D2}" srcId="{5A7BA0AD-8DFE-4183-8844-0F55B14FA6D0}" destId="{BB364AB5-F3EE-4774-B730-14A1B1A97A53}" srcOrd="0" destOrd="0" parTransId="{BDA5E0F0-BAB7-4526-B138-8BCD6BBD1ADA}" sibTransId="{2F44D01B-B6A1-40C6-84E8-1B723A7FBF35}"/>
    <dgm:cxn modelId="{52D21555-F7F0-4F92-88D3-2570B5D94722}" type="presOf" srcId="{A9DBDDD9-ED92-4AE2-B6D9-FDFBBBBC547C}" destId="{24C21ECD-96D0-45C2-8A33-FFA60EE346C0}" srcOrd="0" destOrd="0" presId="urn:microsoft.com/office/officeart/2011/layout/HexagonRadial"/>
    <dgm:cxn modelId="{6B20DD78-CBC0-43EE-99DD-BDA28DA8F990}" type="presOf" srcId="{4256F822-FC51-423D-BFEE-BAD71D3FE889}" destId="{AD516A8C-61E1-4614-BAA6-9BAC5ED675AA}" srcOrd="0" destOrd="0" presId="urn:microsoft.com/office/officeart/2011/layout/HexagonRadial"/>
    <dgm:cxn modelId="{4AB13659-2A98-4981-A34A-D303B7C6C3DB}" type="presOf" srcId="{5A7BA0AD-8DFE-4183-8844-0F55B14FA6D0}" destId="{49A864D0-91B7-4AB0-A88F-5646C03C1EDE}" srcOrd="0" destOrd="0" presId="urn:microsoft.com/office/officeart/2011/layout/HexagonRadial"/>
    <dgm:cxn modelId="{80045E98-2F3E-4CC1-8ED6-FD5391C03BCC}" srcId="{4256F822-FC51-423D-BFEE-BAD71D3FE889}" destId="{5A7BA0AD-8DFE-4183-8844-0F55B14FA6D0}" srcOrd="0" destOrd="0" parTransId="{F3AD7D43-789C-4047-B210-3F501A3D695B}" sibTransId="{B15C29FB-56AD-4D54-9310-848F4048186D}"/>
    <dgm:cxn modelId="{E5B70CA2-1344-456E-B51F-1F92DC895502}" srcId="{5A7BA0AD-8DFE-4183-8844-0F55B14FA6D0}" destId="{6474C9FB-33AF-4487-A12C-2F5986ECF017}" srcOrd="4" destOrd="0" parTransId="{745874A0-6BFB-4DF8-87EA-B40A83C17ACC}" sibTransId="{61CA43F9-DBB9-451E-A660-9A07FEA26C90}"/>
    <dgm:cxn modelId="{D6D147B8-B17C-490A-945B-BD2AABB0FB46}" srcId="{5A7BA0AD-8DFE-4183-8844-0F55B14FA6D0}" destId="{3A7F339E-D904-482C-991F-31F8CA7CC58D}" srcOrd="5" destOrd="0" parTransId="{67E31C6D-B5E9-4D17-A974-47BD9D7A087F}" sibTransId="{8E261271-9B04-48F2-8430-62809AE5251B}"/>
    <dgm:cxn modelId="{631AB0C2-8C31-4147-A01D-6294EA62C2E7}" srcId="{5A7BA0AD-8DFE-4183-8844-0F55B14FA6D0}" destId="{018E6531-014C-43ED-BE6B-2EC9EDC02E5D}" srcOrd="2" destOrd="0" parTransId="{B6A3BC5C-4B87-4C27-8EF4-50776EF48434}" sibTransId="{8174314F-7E04-4916-9AF0-557FA088FA25}"/>
    <dgm:cxn modelId="{04E03ED0-97FD-473B-8236-DA55814E039E}" type="presOf" srcId="{018E6531-014C-43ED-BE6B-2EC9EDC02E5D}" destId="{7C125777-C126-48B8-B7C0-6DC92DFAD877}" srcOrd="0" destOrd="0" presId="urn:microsoft.com/office/officeart/2011/layout/HexagonRadial"/>
    <dgm:cxn modelId="{66A837DD-A1B0-4DB6-B101-92E5BF41D32D}" srcId="{5A7BA0AD-8DFE-4183-8844-0F55B14FA6D0}" destId="{18EB7EE9-082C-43C9-9BE3-155ED61D7C29}" srcOrd="3" destOrd="0" parTransId="{62AE7B1E-CBD7-432E-B76A-7D9D436489B3}" sibTransId="{1521D732-0455-4A18-B5FD-7085E256375A}"/>
    <dgm:cxn modelId="{05992FE5-A21E-4301-AB27-4C39C46785B3}" srcId="{5A7BA0AD-8DFE-4183-8844-0F55B14FA6D0}" destId="{A9DBDDD9-ED92-4AE2-B6D9-FDFBBBBC547C}" srcOrd="1" destOrd="0" parTransId="{C3537375-82F0-47FE-8ED2-A92A7247CE62}" sibTransId="{BB993290-10FE-413D-B873-8948B49E6F03}"/>
    <dgm:cxn modelId="{8FB95CE8-BAA3-4FFB-933F-012FA12DFBB0}" type="presOf" srcId="{BB364AB5-F3EE-4774-B730-14A1B1A97A53}" destId="{71B7C77E-E5F0-437D-93BD-85AAC9362614}" srcOrd="0" destOrd="0" presId="urn:microsoft.com/office/officeart/2011/layout/HexagonRadial"/>
    <dgm:cxn modelId="{BF0006F4-FD02-4B6F-957F-C4F256C5D4A4}" type="presOf" srcId="{6474C9FB-33AF-4487-A12C-2F5986ECF017}" destId="{FEF72FA2-2F0D-464A-A903-4647D71ED1F5}" srcOrd="0" destOrd="0" presId="urn:microsoft.com/office/officeart/2011/layout/HexagonRadial"/>
    <dgm:cxn modelId="{41155EFC-A4CF-458B-8287-B1C9D7AD4999}" type="presOf" srcId="{3A7F339E-D904-482C-991F-31F8CA7CC58D}" destId="{79AA0C04-E0EF-4246-8C5F-51CE1A18DF7D}" srcOrd="0" destOrd="0" presId="urn:microsoft.com/office/officeart/2011/layout/HexagonRadial"/>
    <dgm:cxn modelId="{3A31F674-7276-48A9-B219-23730DFE3AF3}" type="presParOf" srcId="{AD516A8C-61E1-4614-BAA6-9BAC5ED675AA}" destId="{49A864D0-91B7-4AB0-A88F-5646C03C1EDE}" srcOrd="0" destOrd="0" presId="urn:microsoft.com/office/officeart/2011/layout/HexagonRadial"/>
    <dgm:cxn modelId="{1DCEE628-C0F2-42BA-8EE2-9E3FAA884E21}" type="presParOf" srcId="{AD516A8C-61E1-4614-BAA6-9BAC5ED675AA}" destId="{F5980F16-BB97-4A68-81F3-B037B42584BE}" srcOrd="1" destOrd="0" presId="urn:microsoft.com/office/officeart/2011/layout/HexagonRadial"/>
    <dgm:cxn modelId="{5E2823A4-21DD-4247-B1E6-9DC1A9EC6A77}" type="presParOf" srcId="{F5980F16-BB97-4A68-81F3-B037B42584BE}" destId="{2024A13A-51EE-436A-93F6-61D4AF86A3B7}" srcOrd="0" destOrd="0" presId="urn:microsoft.com/office/officeart/2011/layout/HexagonRadial"/>
    <dgm:cxn modelId="{A9F5091E-CD18-44BA-B757-A65F6B9E65B9}" type="presParOf" srcId="{AD516A8C-61E1-4614-BAA6-9BAC5ED675AA}" destId="{71B7C77E-E5F0-437D-93BD-85AAC9362614}" srcOrd="2" destOrd="0" presId="urn:microsoft.com/office/officeart/2011/layout/HexagonRadial"/>
    <dgm:cxn modelId="{441A428D-D7D2-48D6-9365-03B086965508}" type="presParOf" srcId="{AD516A8C-61E1-4614-BAA6-9BAC5ED675AA}" destId="{76F9FA4F-C830-49A7-88D6-C8247D90A358}" srcOrd="3" destOrd="0" presId="urn:microsoft.com/office/officeart/2011/layout/HexagonRadial"/>
    <dgm:cxn modelId="{85F1E407-C3A0-4DC2-97F6-9D16457D58DB}" type="presParOf" srcId="{76F9FA4F-C830-49A7-88D6-C8247D90A358}" destId="{B66C8675-8CB3-4AA2-8749-F31EC4982346}" srcOrd="0" destOrd="0" presId="urn:microsoft.com/office/officeart/2011/layout/HexagonRadial"/>
    <dgm:cxn modelId="{3B1A8E94-6558-4F1F-A889-AC669C9D78FE}" type="presParOf" srcId="{AD516A8C-61E1-4614-BAA6-9BAC5ED675AA}" destId="{24C21ECD-96D0-45C2-8A33-FFA60EE346C0}" srcOrd="4" destOrd="0" presId="urn:microsoft.com/office/officeart/2011/layout/HexagonRadial"/>
    <dgm:cxn modelId="{101D6079-8008-40E4-AE2A-7C9454F32626}" type="presParOf" srcId="{AD516A8C-61E1-4614-BAA6-9BAC5ED675AA}" destId="{1B64A81B-1416-436E-979C-B4BF59F06186}" srcOrd="5" destOrd="0" presId="urn:microsoft.com/office/officeart/2011/layout/HexagonRadial"/>
    <dgm:cxn modelId="{2732C86A-1431-482D-8EEB-E26BE02E681C}" type="presParOf" srcId="{1B64A81B-1416-436E-979C-B4BF59F06186}" destId="{E62325E7-DA41-4F96-9927-1D520D5888E6}" srcOrd="0" destOrd="0" presId="urn:microsoft.com/office/officeart/2011/layout/HexagonRadial"/>
    <dgm:cxn modelId="{CBD92DBF-756A-47FC-9F63-E4F5E186883F}" type="presParOf" srcId="{AD516A8C-61E1-4614-BAA6-9BAC5ED675AA}" destId="{7C125777-C126-48B8-B7C0-6DC92DFAD877}" srcOrd="6" destOrd="0" presId="urn:microsoft.com/office/officeart/2011/layout/HexagonRadial"/>
    <dgm:cxn modelId="{AFB20FBC-BA19-4C6D-BD16-9DEEE35A37BD}" type="presParOf" srcId="{AD516A8C-61E1-4614-BAA6-9BAC5ED675AA}" destId="{0647D02E-FB93-4899-9B0A-E29FF5EF3218}" srcOrd="7" destOrd="0" presId="urn:microsoft.com/office/officeart/2011/layout/HexagonRadial"/>
    <dgm:cxn modelId="{8D208544-248F-4405-A81D-338F737E221C}" type="presParOf" srcId="{0647D02E-FB93-4899-9B0A-E29FF5EF3218}" destId="{52ECC093-5382-4F71-8982-91FF13DF17F9}" srcOrd="0" destOrd="0" presId="urn:microsoft.com/office/officeart/2011/layout/HexagonRadial"/>
    <dgm:cxn modelId="{FB65912B-A1E8-49F4-B0D6-C5B69D029E41}" type="presParOf" srcId="{AD516A8C-61E1-4614-BAA6-9BAC5ED675AA}" destId="{F5AE5277-74BB-4355-B5D7-50AD74161375}" srcOrd="8" destOrd="0" presId="urn:microsoft.com/office/officeart/2011/layout/HexagonRadial"/>
    <dgm:cxn modelId="{B2941418-1AAB-4B64-B365-87AC0EF020B1}" type="presParOf" srcId="{AD516A8C-61E1-4614-BAA6-9BAC5ED675AA}" destId="{3249720F-4DA2-44AE-BFAE-112BE428790F}" srcOrd="9" destOrd="0" presId="urn:microsoft.com/office/officeart/2011/layout/HexagonRadial"/>
    <dgm:cxn modelId="{7AAF77C5-C1E2-4A0D-9944-5AECAD009D8D}" type="presParOf" srcId="{3249720F-4DA2-44AE-BFAE-112BE428790F}" destId="{983F9BFC-34CE-4C96-8B3E-7D2C24D8440B}" srcOrd="0" destOrd="0" presId="urn:microsoft.com/office/officeart/2011/layout/HexagonRadial"/>
    <dgm:cxn modelId="{A71BFEAF-0E00-497D-ADB3-E43077A09D82}" type="presParOf" srcId="{AD516A8C-61E1-4614-BAA6-9BAC5ED675AA}" destId="{FEF72FA2-2F0D-464A-A903-4647D71ED1F5}" srcOrd="10" destOrd="0" presId="urn:microsoft.com/office/officeart/2011/layout/HexagonRadial"/>
    <dgm:cxn modelId="{A321A14C-D4E4-4D47-8DC1-0AEA53568884}" type="presParOf" srcId="{AD516A8C-61E1-4614-BAA6-9BAC5ED675AA}" destId="{21248658-EF08-460A-9650-4A0065780C17}" srcOrd="11" destOrd="0" presId="urn:microsoft.com/office/officeart/2011/layout/HexagonRadial"/>
    <dgm:cxn modelId="{EAA54F8A-B27D-4BD5-ADDE-F6F32E154E22}" type="presParOf" srcId="{21248658-EF08-460A-9650-4A0065780C17}" destId="{EAFE3E79-0DFF-4F7D-B9DB-75419837FE32}" srcOrd="0" destOrd="0" presId="urn:microsoft.com/office/officeart/2011/layout/HexagonRadial"/>
    <dgm:cxn modelId="{608FF582-3637-400D-8537-F9F99234DCD6}" type="presParOf" srcId="{AD516A8C-61E1-4614-BAA6-9BAC5ED675AA}" destId="{79AA0C04-E0EF-4246-8C5F-51CE1A18DF7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6CE89-0303-4959-8917-E8DEB9745F48}">
      <dsp:nvSpPr>
        <dsp:cNvPr id="0" name=""/>
        <dsp:cNvSpPr/>
      </dsp:nvSpPr>
      <dsp:spPr>
        <a:xfrm>
          <a:off x="60819" y="19012"/>
          <a:ext cx="7919212" cy="1316640"/>
        </a:xfrm>
        <a:prstGeom prst="roundRect">
          <a:avLst>
            <a:gd name="adj" fmla="val 10000"/>
          </a:avLst>
        </a:prstGeom>
        <a:solidFill>
          <a:srgbClr val="DC6FEC">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Century Gothic" panose="020B0502020202020204"/>
              <a:ea typeface="+mn-ea"/>
              <a:cs typeface="+mn-cs"/>
            </a:rPr>
            <a:t>1- Overview of Alternative Pathways (me)</a:t>
          </a:r>
        </a:p>
      </dsp:txBody>
      <dsp:txXfrm>
        <a:off x="99382" y="57575"/>
        <a:ext cx="6498454" cy="1239514"/>
      </dsp:txXfrm>
    </dsp:sp>
    <dsp:sp modelId="{6F756011-6F6D-45CF-85CF-20A7C4EE0730}">
      <dsp:nvSpPr>
        <dsp:cNvPr id="0" name=""/>
        <dsp:cNvSpPr/>
      </dsp:nvSpPr>
      <dsp:spPr>
        <a:xfrm>
          <a:off x="698753" y="1536080"/>
          <a:ext cx="7919212" cy="1316640"/>
        </a:xfrm>
        <a:prstGeom prst="roundRect">
          <a:avLst>
            <a:gd name="adj" fmla="val 10000"/>
          </a:avLst>
        </a:prstGeom>
        <a:solidFill>
          <a:srgbClr val="60B1F2">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entury Gothic" panose="020B0502020202020204"/>
              <a:ea typeface="+mn-ea"/>
              <a:cs typeface="+mn-cs"/>
            </a:rPr>
            <a:t>2-Short Film</a:t>
          </a:r>
        </a:p>
      </dsp:txBody>
      <dsp:txXfrm>
        <a:off x="737316" y="1574643"/>
        <a:ext cx="6287515" cy="1239514"/>
      </dsp:txXfrm>
    </dsp:sp>
    <dsp:sp modelId="{14D41918-9637-401F-9D9B-A4469858A15B}">
      <dsp:nvSpPr>
        <dsp:cNvPr id="0" name=""/>
        <dsp:cNvSpPr/>
      </dsp:nvSpPr>
      <dsp:spPr>
        <a:xfrm>
          <a:off x="1397507" y="3072161"/>
          <a:ext cx="7919212" cy="1316640"/>
        </a:xfrm>
        <a:prstGeom prst="roundRect">
          <a:avLst>
            <a:gd name="adj" fmla="val 10000"/>
          </a:avLst>
        </a:prstGeom>
        <a:solidFill>
          <a:srgbClr val="6AD5BB">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entury Gothic" panose="020B0502020202020204"/>
              <a:ea typeface="+mn-ea"/>
              <a:cs typeface="+mn-cs"/>
            </a:rPr>
            <a:t>3- Evolved Nest Data (Mary Tarsha)</a:t>
          </a:r>
        </a:p>
      </dsp:txBody>
      <dsp:txXfrm>
        <a:off x="1436070" y="3110724"/>
        <a:ext cx="6287515" cy="1239514"/>
      </dsp:txXfrm>
    </dsp:sp>
    <dsp:sp modelId="{21E01997-D66C-455E-B1F5-2EE51E013CF7}">
      <dsp:nvSpPr>
        <dsp:cNvPr id="0" name=""/>
        <dsp:cNvSpPr/>
      </dsp:nvSpPr>
      <dsp:spPr>
        <a:xfrm>
          <a:off x="7063395" y="998452"/>
          <a:ext cx="855816" cy="855816"/>
        </a:xfrm>
        <a:prstGeom prst="downArrow">
          <a:avLst>
            <a:gd name="adj1" fmla="val 55000"/>
            <a:gd name="adj2" fmla="val 45000"/>
          </a:avLst>
        </a:prstGeom>
        <a:solidFill>
          <a:srgbClr val="DC6FEC">
            <a:tint val="40000"/>
            <a:alpha val="90000"/>
            <a:hueOff val="0"/>
            <a:satOff val="0"/>
            <a:lumOff val="0"/>
            <a:alphaOff val="0"/>
          </a:srgbClr>
        </a:solidFill>
        <a:ln w="15875" cap="rnd" cmpd="sng" algn="ctr">
          <a:solidFill>
            <a:srgbClr val="DC6FEC">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Text" lastClr="000000">
                <a:hueOff val="0"/>
                <a:satOff val="0"/>
                <a:lumOff val="0"/>
                <a:alphaOff val="0"/>
              </a:sysClr>
            </a:solidFill>
            <a:latin typeface="Century Gothic" panose="020B0502020202020204"/>
            <a:ea typeface="+mn-ea"/>
            <a:cs typeface="+mn-cs"/>
          </a:endParaRPr>
        </a:p>
      </dsp:txBody>
      <dsp:txXfrm>
        <a:off x="7255954" y="998452"/>
        <a:ext cx="470698" cy="644002"/>
      </dsp:txXfrm>
    </dsp:sp>
    <dsp:sp modelId="{3AC7324A-34A3-4A7A-89D0-644C4E5A24FC}">
      <dsp:nvSpPr>
        <dsp:cNvPr id="0" name=""/>
        <dsp:cNvSpPr/>
      </dsp:nvSpPr>
      <dsp:spPr>
        <a:xfrm>
          <a:off x="7762149" y="2525755"/>
          <a:ext cx="855816" cy="855816"/>
        </a:xfrm>
        <a:prstGeom prst="downArrow">
          <a:avLst>
            <a:gd name="adj1" fmla="val 55000"/>
            <a:gd name="adj2" fmla="val 45000"/>
          </a:avLst>
        </a:prstGeom>
        <a:solidFill>
          <a:srgbClr val="60B1F2">
            <a:tint val="40000"/>
            <a:alpha val="90000"/>
            <a:hueOff val="0"/>
            <a:satOff val="0"/>
            <a:lumOff val="0"/>
            <a:alphaOff val="0"/>
          </a:srgbClr>
        </a:solidFill>
        <a:ln w="15875" cap="rnd" cmpd="sng" algn="ctr">
          <a:solidFill>
            <a:srgbClr val="60B1F2">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Text" lastClr="000000">
                <a:hueOff val="0"/>
                <a:satOff val="0"/>
                <a:lumOff val="0"/>
                <a:alphaOff val="0"/>
              </a:sysClr>
            </a:solidFill>
            <a:latin typeface="Century Gothic" panose="020B0502020202020204"/>
            <a:ea typeface="+mn-ea"/>
            <a:cs typeface="+mn-cs"/>
          </a:endParaRPr>
        </a:p>
      </dsp:txBody>
      <dsp:txXfrm>
        <a:off x="7954708" y="2525755"/>
        <a:ext cx="470698" cy="644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12A2-29D3-014C-B7AE-5A700B128DF3}">
      <dsp:nvSpPr>
        <dsp:cNvPr id="0" name=""/>
        <dsp:cNvSpPr/>
      </dsp:nvSpPr>
      <dsp:spPr>
        <a:xfrm>
          <a:off x="2068298" y="-129713"/>
          <a:ext cx="5007402" cy="5007402"/>
        </a:xfrm>
        <a:prstGeom prst="circularArrow">
          <a:avLst>
            <a:gd name="adj1" fmla="val 4668"/>
            <a:gd name="adj2" fmla="val 272909"/>
            <a:gd name="adj3" fmla="val 13136417"/>
            <a:gd name="adj4" fmla="val 17826531"/>
            <a:gd name="adj5" fmla="val 4847"/>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3E54E89-E6EA-1A4E-97B1-9A6581864C6D}">
      <dsp:nvSpPr>
        <dsp:cNvPr id="0" name=""/>
        <dsp:cNvSpPr/>
      </dsp:nvSpPr>
      <dsp:spPr>
        <a:xfrm>
          <a:off x="2913310" y="1564"/>
          <a:ext cx="3317378" cy="165868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4 Community attention to basic needs</a:t>
          </a:r>
        </a:p>
      </dsp:txBody>
      <dsp:txXfrm>
        <a:off x="2994281" y="82535"/>
        <a:ext cx="3155436" cy="1496747"/>
      </dsp:txXfrm>
    </dsp:sp>
    <dsp:sp modelId="{0EF3FFF2-D779-3D4B-AFAD-93DB5F7C8F34}">
      <dsp:nvSpPr>
        <dsp:cNvPr id="0" name=""/>
        <dsp:cNvSpPr/>
      </dsp:nvSpPr>
      <dsp:spPr>
        <a:xfrm>
          <a:off x="4711300" y="1799554"/>
          <a:ext cx="3317378" cy="165868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1 Companionship from conception</a:t>
          </a:r>
        </a:p>
      </dsp:txBody>
      <dsp:txXfrm>
        <a:off x="4792271" y="1880525"/>
        <a:ext cx="3155436" cy="1496747"/>
      </dsp:txXfrm>
    </dsp:sp>
    <dsp:sp modelId="{BC49FB35-AE7C-2A46-BE7F-12E32D4F4ADC}">
      <dsp:nvSpPr>
        <dsp:cNvPr id="0" name=""/>
        <dsp:cNvSpPr/>
      </dsp:nvSpPr>
      <dsp:spPr>
        <a:xfrm>
          <a:off x="2913310" y="3597545"/>
          <a:ext cx="3317378" cy="165868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2 Good physio-neuro-social biology</a:t>
          </a:r>
        </a:p>
      </dsp:txBody>
      <dsp:txXfrm>
        <a:off x="2994281" y="3678516"/>
        <a:ext cx="3155436" cy="1496747"/>
      </dsp:txXfrm>
    </dsp:sp>
    <dsp:sp modelId="{DA4034F8-4CAD-8446-87AB-A82B67D488B4}">
      <dsp:nvSpPr>
        <dsp:cNvPr id="0" name=""/>
        <dsp:cNvSpPr/>
      </dsp:nvSpPr>
      <dsp:spPr>
        <a:xfrm>
          <a:off x="1115320" y="1799554"/>
          <a:ext cx="3317378" cy="16586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3 Adult wellbeing and wisdom</a:t>
          </a:r>
        </a:p>
      </dsp:txBody>
      <dsp:txXfrm>
        <a:off x="1196291" y="1880525"/>
        <a:ext cx="3155436" cy="14967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192A1-E0A2-450F-ACCA-83482BEE3DC8}">
      <dsp:nvSpPr>
        <dsp:cNvPr id="0" name=""/>
        <dsp:cNvSpPr/>
      </dsp:nvSpPr>
      <dsp:spPr>
        <a:xfrm rot="10800000">
          <a:off x="0" y="0"/>
          <a:ext cx="7886700" cy="1087834"/>
        </a:xfrm>
        <a:prstGeom prst="trapezoid">
          <a:avLst>
            <a:gd name="adj" fmla="val 90624"/>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Stories</a:t>
          </a:r>
        </a:p>
      </dsp:txBody>
      <dsp:txXfrm rot="-10800000">
        <a:off x="1380172" y="0"/>
        <a:ext cx="5126355" cy="1087834"/>
      </dsp:txXfrm>
    </dsp:sp>
    <dsp:sp modelId="{CB2ADDB8-9D4C-41AB-8F9B-3934F0E310FD}">
      <dsp:nvSpPr>
        <dsp:cNvPr id="0" name=""/>
        <dsp:cNvSpPr/>
      </dsp:nvSpPr>
      <dsp:spPr>
        <a:xfrm rot="10800000">
          <a:off x="985837" y="1087834"/>
          <a:ext cx="5915024" cy="1087834"/>
        </a:xfrm>
        <a:prstGeom prst="trapezoid">
          <a:avLst>
            <a:gd name="adj" fmla="val 90624"/>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Words </a:t>
          </a:r>
        </a:p>
      </dsp:txBody>
      <dsp:txXfrm rot="-10800000">
        <a:off x="2020966" y="1087834"/>
        <a:ext cx="3844766" cy="1087834"/>
      </dsp:txXfrm>
    </dsp:sp>
    <dsp:sp modelId="{2F30BB66-27EB-458C-90F5-5B43AD4AE788}">
      <dsp:nvSpPr>
        <dsp:cNvPr id="0" name=""/>
        <dsp:cNvSpPr/>
      </dsp:nvSpPr>
      <dsp:spPr>
        <a:xfrm rot="10800000">
          <a:off x="1971675" y="2175669"/>
          <a:ext cx="3943350" cy="1087834"/>
        </a:xfrm>
        <a:prstGeom prst="trapezoid">
          <a:avLst>
            <a:gd name="adj" fmla="val 90624"/>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Mindscapes</a:t>
          </a:r>
        </a:p>
      </dsp:txBody>
      <dsp:txXfrm rot="-10800000">
        <a:off x="2661761" y="2175669"/>
        <a:ext cx="2563177" cy="1087834"/>
      </dsp:txXfrm>
    </dsp:sp>
    <dsp:sp modelId="{D62574B2-3141-45F5-88F4-234432F722F5}">
      <dsp:nvSpPr>
        <dsp:cNvPr id="0" name=""/>
        <dsp:cNvSpPr/>
      </dsp:nvSpPr>
      <dsp:spPr>
        <a:xfrm rot="10800000">
          <a:off x="2957512" y="3263503"/>
          <a:ext cx="1971675" cy="1087834"/>
        </a:xfrm>
        <a:prstGeom prst="trapezoid">
          <a:avLst>
            <a:gd name="adj" fmla="val 90624"/>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Times New Roman" panose="02020603050405020304" pitchFamily="18" charset="0"/>
              <a:cs typeface="Times New Roman" panose="02020603050405020304" pitchFamily="18" charset="0"/>
            </a:rPr>
            <a:t>Feelings </a:t>
          </a:r>
        </a:p>
        <a:p>
          <a:pPr marL="0" lvl="0" indent="0" algn="ctr" defTabSz="146685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0-4 months</a:t>
          </a:r>
        </a:p>
      </dsp:txBody>
      <dsp:txXfrm rot="-10800000">
        <a:off x="2957512" y="3263503"/>
        <a:ext cx="1971675" cy="1087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12A2-29D3-014C-B7AE-5A700B128DF3}">
      <dsp:nvSpPr>
        <dsp:cNvPr id="0" name=""/>
        <dsp:cNvSpPr/>
      </dsp:nvSpPr>
      <dsp:spPr>
        <a:xfrm>
          <a:off x="2068298" y="-129713"/>
          <a:ext cx="5007402" cy="5007402"/>
        </a:xfrm>
        <a:prstGeom prst="circularArrow">
          <a:avLst>
            <a:gd name="adj1" fmla="val 4668"/>
            <a:gd name="adj2" fmla="val 272909"/>
            <a:gd name="adj3" fmla="val 13136417"/>
            <a:gd name="adj4" fmla="val 17826531"/>
            <a:gd name="adj5" fmla="val 4847"/>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3E54E89-E6EA-1A4E-97B1-9A6581864C6D}">
      <dsp:nvSpPr>
        <dsp:cNvPr id="0" name=""/>
        <dsp:cNvSpPr/>
      </dsp:nvSpPr>
      <dsp:spPr>
        <a:xfrm>
          <a:off x="2913310" y="1564"/>
          <a:ext cx="3317378" cy="165868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4 Community attention to basic needs</a:t>
          </a:r>
        </a:p>
      </dsp:txBody>
      <dsp:txXfrm>
        <a:off x="2994281" y="82535"/>
        <a:ext cx="3155436" cy="1496747"/>
      </dsp:txXfrm>
    </dsp:sp>
    <dsp:sp modelId="{0EF3FFF2-D779-3D4B-AFAD-93DB5F7C8F34}">
      <dsp:nvSpPr>
        <dsp:cNvPr id="0" name=""/>
        <dsp:cNvSpPr/>
      </dsp:nvSpPr>
      <dsp:spPr>
        <a:xfrm>
          <a:off x="4711300" y="1799554"/>
          <a:ext cx="3317378" cy="165868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1 Companionship from conception</a:t>
          </a:r>
        </a:p>
      </dsp:txBody>
      <dsp:txXfrm>
        <a:off x="4792271" y="1880525"/>
        <a:ext cx="3155436" cy="1496747"/>
      </dsp:txXfrm>
    </dsp:sp>
    <dsp:sp modelId="{BC49FB35-AE7C-2A46-BE7F-12E32D4F4ADC}">
      <dsp:nvSpPr>
        <dsp:cNvPr id="0" name=""/>
        <dsp:cNvSpPr/>
      </dsp:nvSpPr>
      <dsp:spPr>
        <a:xfrm>
          <a:off x="2913310" y="3597545"/>
          <a:ext cx="3317378" cy="165868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2 Good physio-neuro-social biology</a:t>
          </a:r>
        </a:p>
      </dsp:txBody>
      <dsp:txXfrm>
        <a:off x="2994281" y="3678516"/>
        <a:ext cx="3155436" cy="1496747"/>
      </dsp:txXfrm>
    </dsp:sp>
    <dsp:sp modelId="{DA4034F8-4CAD-8446-87AB-A82B67D488B4}">
      <dsp:nvSpPr>
        <dsp:cNvPr id="0" name=""/>
        <dsp:cNvSpPr/>
      </dsp:nvSpPr>
      <dsp:spPr>
        <a:xfrm>
          <a:off x="1115320" y="1799554"/>
          <a:ext cx="3317378" cy="16586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a:ea typeface="+mn-ea"/>
              <a:cs typeface="+mn-cs"/>
            </a:rPr>
            <a:t>3 Adult wellbeing and wisdom</a:t>
          </a:r>
        </a:p>
      </dsp:txBody>
      <dsp:txXfrm>
        <a:off x="1196291" y="1880525"/>
        <a:ext cx="3155436" cy="1496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76EBE-BCF6-4ED8-B19E-6E519DB6FE49}">
      <dsp:nvSpPr>
        <dsp:cNvPr id="0" name=""/>
        <dsp:cNvSpPr/>
      </dsp:nvSpPr>
      <dsp:spPr>
        <a:xfrm>
          <a:off x="433147" y="1217816"/>
          <a:ext cx="2237770" cy="73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Evolved expected support NOT provided</a:t>
          </a:r>
        </a:p>
      </dsp:txBody>
      <dsp:txXfrm>
        <a:off x="433147" y="1217816"/>
        <a:ext cx="2237770" cy="737446"/>
      </dsp:txXfrm>
    </dsp:sp>
    <dsp:sp modelId="{7CF4BF38-B66D-44B6-9C9C-F0CCB113E048}">
      <dsp:nvSpPr>
        <dsp:cNvPr id="0" name=""/>
        <dsp:cNvSpPr/>
      </dsp:nvSpPr>
      <dsp:spPr>
        <a:xfrm>
          <a:off x="150819" y="2912256"/>
          <a:ext cx="3103854" cy="2040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i="1" kern="1200" dirty="0"/>
            <a:t>Species-Atypical Developmental System</a:t>
          </a:r>
        </a:p>
      </dsp:txBody>
      <dsp:txXfrm>
        <a:off x="150819" y="2912256"/>
        <a:ext cx="3103854" cy="2040743"/>
      </dsp:txXfrm>
    </dsp:sp>
    <dsp:sp modelId="{2B903D6A-0BD3-4D13-B3F4-7E5B60ADB56A}">
      <dsp:nvSpPr>
        <dsp:cNvPr id="0" name=""/>
        <dsp:cNvSpPr/>
      </dsp:nvSpPr>
      <dsp:spPr>
        <a:xfrm>
          <a:off x="430604" y="993531"/>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2D555-A6BE-497D-B979-5C6EA09D19F4}">
      <dsp:nvSpPr>
        <dsp:cNvPr id="0" name=""/>
        <dsp:cNvSpPr/>
      </dsp:nvSpPr>
      <dsp:spPr>
        <a:xfrm>
          <a:off x="555207" y="744324"/>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A1B9-F838-4F4A-8935-724255467D0E}">
      <dsp:nvSpPr>
        <dsp:cNvPr id="0" name=""/>
        <dsp:cNvSpPr/>
      </dsp:nvSpPr>
      <dsp:spPr>
        <a:xfrm>
          <a:off x="854255" y="794166"/>
          <a:ext cx="279721" cy="279721"/>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02BDC-68BD-4901-8CDC-67961059D524}">
      <dsp:nvSpPr>
        <dsp:cNvPr id="0" name=""/>
        <dsp:cNvSpPr/>
      </dsp:nvSpPr>
      <dsp:spPr>
        <a:xfrm>
          <a:off x="1103461" y="520039"/>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C2681-4860-4593-9885-5874904C5359}">
      <dsp:nvSpPr>
        <dsp:cNvPr id="0" name=""/>
        <dsp:cNvSpPr/>
      </dsp:nvSpPr>
      <dsp:spPr>
        <a:xfrm>
          <a:off x="1427429" y="420356"/>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2B72B-88D4-4764-B4EF-FD5C57CC2CE6}">
      <dsp:nvSpPr>
        <dsp:cNvPr id="0" name=""/>
        <dsp:cNvSpPr/>
      </dsp:nvSpPr>
      <dsp:spPr>
        <a:xfrm>
          <a:off x="1826159" y="594801"/>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2B2CF-0722-4976-B5DC-958D2C5EF073}">
      <dsp:nvSpPr>
        <dsp:cNvPr id="0" name=""/>
        <dsp:cNvSpPr/>
      </dsp:nvSpPr>
      <dsp:spPr>
        <a:xfrm>
          <a:off x="2075365" y="719404"/>
          <a:ext cx="279721" cy="279721"/>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751EF-468B-462D-94A0-E96F91355863}">
      <dsp:nvSpPr>
        <dsp:cNvPr id="0" name=""/>
        <dsp:cNvSpPr/>
      </dsp:nvSpPr>
      <dsp:spPr>
        <a:xfrm>
          <a:off x="2424254" y="993531"/>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22F0D-8402-4454-8C7A-2C7A0EC43751}">
      <dsp:nvSpPr>
        <dsp:cNvPr id="0" name=""/>
        <dsp:cNvSpPr/>
      </dsp:nvSpPr>
      <dsp:spPr>
        <a:xfrm>
          <a:off x="2573778" y="1267657"/>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53178-B61C-4D82-924D-B8FAC96F3179}">
      <dsp:nvSpPr>
        <dsp:cNvPr id="0" name=""/>
        <dsp:cNvSpPr/>
      </dsp:nvSpPr>
      <dsp:spPr>
        <a:xfrm>
          <a:off x="1277905" y="744324"/>
          <a:ext cx="457725" cy="457725"/>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13540-A2F9-4FF0-95EE-425286B5FF10}">
      <dsp:nvSpPr>
        <dsp:cNvPr id="0" name=""/>
        <dsp:cNvSpPr/>
      </dsp:nvSpPr>
      <dsp:spPr>
        <a:xfrm>
          <a:off x="347476" y="1366548"/>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B14A54-5E7A-4526-AEBE-EA6E4AAF14A4}">
      <dsp:nvSpPr>
        <dsp:cNvPr id="0" name=""/>
        <dsp:cNvSpPr/>
      </dsp:nvSpPr>
      <dsp:spPr>
        <a:xfrm>
          <a:off x="455525" y="1915594"/>
          <a:ext cx="279721" cy="279721"/>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1404F-F2A0-497A-9F6F-27E0AA38B3AF}">
      <dsp:nvSpPr>
        <dsp:cNvPr id="0" name=""/>
        <dsp:cNvSpPr/>
      </dsp:nvSpPr>
      <dsp:spPr>
        <a:xfrm>
          <a:off x="829334" y="2114959"/>
          <a:ext cx="406867" cy="40686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B0388-16AA-4F2B-A87E-816AC951AC45}">
      <dsp:nvSpPr>
        <dsp:cNvPr id="0" name=""/>
        <dsp:cNvSpPr/>
      </dsp:nvSpPr>
      <dsp:spPr>
        <a:xfrm>
          <a:off x="1352667" y="2438927"/>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FB331-E9B6-4962-BE3D-D42373B1FBE3}">
      <dsp:nvSpPr>
        <dsp:cNvPr id="0" name=""/>
        <dsp:cNvSpPr/>
      </dsp:nvSpPr>
      <dsp:spPr>
        <a:xfrm>
          <a:off x="1452350" y="2114959"/>
          <a:ext cx="279721" cy="279721"/>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5A7B29-3C5A-4D59-986F-ED63BBBE6072}">
      <dsp:nvSpPr>
        <dsp:cNvPr id="0" name=""/>
        <dsp:cNvSpPr/>
      </dsp:nvSpPr>
      <dsp:spPr>
        <a:xfrm>
          <a:off x="1701556" y="2463847"/>
          <a:ext cx="178004" cy="17800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9EF17-D6AD-413E-8627-116666E6CFC6}">
      <dsp:nvSpPr>
        <dsp:cNvPr id="0" name=""/>
        <dsp:cNvSpPr/>
      </dsp:nvSpPr>
      <dsp:spPr>
        <a:xfrm>
          <a:off x="1925842" y="2065117"/>
          <a:ext cx="406867" cy="40686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AB9D4-BD14-4237-8A1E-413E1DD6F047}">
      <dsp:nvSpPr>
        <dsp:cNvPr id="0" name=""/>
        <dsp:cNvSpPr/>
      </dsp:nvSpPr>
      <dsp:spPr>
        <a:xfrm>
          <a:off x="2474095" y="1965435"/>
          <a:ext cx="279721" cy="279721"/>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A5163-10EA-4A43-A13E-47FED7F994F8}">
      <dsp:nvSpPr>
        <dsp:cNvPr id="0" name=""/>
        <dsp:cNvSpPr/>
      </dsp:nvSpPr>
      <dsp:spPr>
        <a:xfrm rot="750140">
          <a:off x="3290120" y="806972"/>
          <a:ext cx="821501" cy="1626552"/>
        </a:xfrm>
        <a:prstGeom prst="chevron">
          <a:avLst>
            <a:gd name="adj" fmla="val 6231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C062C17A-9AF6-4513-BF7A-B869160F38A6}">
      <dsp:nvSpPr>
        <dsp:cNvPr id="0" name=""/>
        <dsp:cNvSpPr/>
      </dsp:nvSpPr>
      <dsp:spPr>
        <a:xfrm rot="751179">
          <a:off x="4046330" y="1112657"/>
          <a:ext cx="821501" cy="1568335"/>
        </a:xfrm>
        <a:prstGeom prst="chevron">
          <a:avLst>
            <a:gd name="adj" fmla="val 6231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4DB97758-F362-4544-86DE-3B47BFA4D86D}">
      <dsp:nvSpPr>
        <dsp:cNvPr id="0" name=""/>
        <dsp:cNvSpPr/>
      </dsp:nvSpPr>
      <dsp:spPr>
        <a:xfrm>
          <a:off x="5029207" y="304798"/>
          <a:ext cx="3025542" cy="3324398"/>
        </a:xfrm>
        <a:prstGeom prst="ellipse">
          <a:avLst/>
        </a:prstGeom>
        <a:solidFill>
          <a:schemeClr val="lt1">
            <a:hueOff val="0"/>
            <a:satOff val="0"/>
            <a:lumOff val="0"/>
            <a:alphaOff val="0"/>
          </a:schemeClr>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Outside evolved range of intelligence &amp; effectiveness</a:t>
          </a:r>
        </a:p>
      </dsp:txBody>
      <dsp:txXfrm>
        <a:off x="5472287" y="791645"/>
        <a:ext cx="2139382" cy="2350704"/>
      </dsp:txXfrm>
    </dsp:sp>
    <dsp:sp modelId="{9BDBA175-8ECC-4054-B70D-53BA7D7025C7}">
      <dsp:nvSpPr>
        <dsp:cNvPr id="0" name=""/>
        <dsp:cNvSpPr/>
      </dsp:nvSpPr>
      <dsp:spPr>
        <a:xfrm>
          <a:off x="4571990" y="3710747"/>
          <a:ext cx="3631895" cy="124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i="1" kern="1200" dirty="0"/>
            <a:t>Species Atypical Outcome</a:t>
          </a:r>
        </a:p>
      </dsp:txBody>
      <dsp:txXfrm>
        <a:off x="4571990" y="3710747"/>
        <a:ext cx="3631895" cy="1242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877C-4E52-EA40-A261-642A9D6EE7E5}">
      <dsp:nvSpPr>
        <dsp:cNvPr id="0" name=""/>
        <dsp:cNvSpPr/>
      </dsp:nvSpPr>
      <dsp:spPr>
        <a:xfrm>
          <a:off x="2000024" y="-141021"/>
          <a:ext cx="5372550" cy="5372550"/>
        </a:xfrm>
        <a:prstGeom prst="circularArrow">
          <a:avLst>
            <a:gd name="adj1" fmla="val 4668"/>
            <a:gd name="adj2" fmla="val 272909"/>
            <a:gd name="adj3" fmla="val 13148563"/>
            <a:gd name="adj4" fmla="val 17818553"/>
            <a:gd name="adj5" fmla="val 4847"/>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E9BA255-E9BC-EE43-AA54-1344C1A3DE82}">
      <dsp:nvSpPr>
        <dsp:cNvPr id="0" name=""/>
        <dsp:cNvSpPr/>
      </dsp:nvSpPr>
      <dsp:spPr>
        <a:xfrm>
          <a:off x="2906055" y="175"/>
          <a:ext cx="3560489" cy="178024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libri"/>
              <a:ea typeface="+mn-ea"/>
              <a:cs typeface="+mn-cs"/>
            </a:rPr>
            <a:t>4 DEGRADED CULTURE</a:t>
          </a:r>
        </a:p>
        <a:p>
          <a:pPr marL="0" lvl="0" indent="0" algn="ctr" defTabSz="1022350">
            <a:lnSpc>
              <a:spcPct val="90000"/>
            </a:lnSpc>
            <a:spcBef>
              <a:spcPct val="0"/>
            </a:spcBef>
            <a:spcAft>
              <a:spcPct val="35000"/>
            </a:spcAft>
            <a:buNone/>
          </a:pPr>
          <a:r>
            <a:rPr lang="en-US" sz="2300" b="1" kern="1200" dirty="0">
              <a:latin typeface="Calibri"/>
              <a:ea typeface="+mn-ea"/>
              <a:cs typeface="+mn-cs"/>
            </a:rPr>
            <a:t>Adults distracted, overwhelmed, neglectful or overcontrolling</a:t>
          </a:r>
        </a:p>
      </dsp:txBody>
      <dsp:txXfrm>
        <a:off x="2992959" y="87079"/>
        <a:ext cx="3386681" cy="1606436"/>
      </dsp:txXfrm>
    </dsp:sp>
    <dsp:sp modelId="{483269A4-194B-E34C-A14F-F9BF20C44B67}">
      <dsp:nvSpPr>
        <dsp:cNvPr id="0" name=""/>
        <dsp:cNvSpPr/>
      </dsp:nvSpPr>
      <dsp:spPr>
        <a:xfrm>
          <a:off x="4879809" y="1934511"/>
          <a:ext cx="3560489" cy="1780244"/>
        </a:xfrm>
        <a:prstGeom prst="round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libri"/>
              <a:ea typeface="+mn-ea"/>
              <a:cs typeface="+mn-cs"/>
            </a:rPr>
            <a:t>1 UNDERCARE</a:t>
          </a:r>
        </a:p>
        <a:p>
          <a:pPr marL="0" lvl="0" indent="0" algn="ctr" defTabSz="1022350">
            <a:lnSpc>
              <a:spcPct val="90000"/>
            </a:lnSpc>
            <a:spcBef>
              <a:spcPct val="0"/>
            </a:spcBef>
            <a:spcAft>
              <a:spcPct val="35000"/>
            </a:spcAft>
            <a:buNone/>
          </a:pPr>
          <a:r>
            <a:rPr lang="en-US" sz="2300" b="1" kern="1200" dirty="0">
              <a:latin typeface="Calibri"/>
              <a:ea typeface="+mn-ea"/>
              <a:cs typeface="+mn-cs"/>
            </a:rPr>
            <a:t>Developmentally inappropriate childrearing</a:t>
          </a:r>
        </a:p>
      </dsp:txBody>
      <dsp:txXfrm>
        <a:off x="4966713" y="2021415"/>
        <a:ext cx="3386681" cy="1606436"/>
      </dsp:txXfrm>
    </dsp:sp>
    <dsp:sp modelId="{85307CD5-AB23-A449-82E1-A64DDCB2331F}">
      <dsp:nvSpPr>
        <dsp:cNvPr id="0" name=""/>
        <dsp:cNvSpPr/>
      </dsp:nvSpPr>
      <dsp:spPr>
        <a:xfrm>
          <a:off x="2925467" y="3858555"/>
          <a:ext cx="3560489" cy="1780244"/>
        </a:xfrm>
        <a:prstGeom prst="round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libri"/>
              <a:ea typeface="+mn-ea"/>
              <a:cs typeface="+mn-cs"/>
            </a:rPr>
            <a:t>2 POOR DEVELOPMENT  of psychosocial neurobiology</a:t>
          </a:r>
        </a:p>
      </dsp:txBody>
      <dsp:txXfrm>
        <a:off x="3012371" y="3945459"/>
        <a:ext cx="3386681" cy="1606436"/>
      </dsp:txXfrm>
    </dsp:sp>
    <dsp:sp modelId="{1FE81D61-E888-7B47-94AB-C40C9885EA3E}">
      <dsp:nvSpPr>
        <dsp:cNvPr id="0" name=""/>
        <dsp:cNvSpPr/>
      </dsp:nvSpPr>
      <dsp:spPr>
        <a:xfrm>
          <a:off x="976952" y="1929277"/>
          <a:ext cx="3560489" cy="1780244"/>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libri"/>
              <a:ea typeface="+mn-ea"/>
              <a:cs typeface="+mn-cs"/>
            </a:rPr>
            <a:t>3 ADULT </a:t>
          </a:r>
          <a:r>
            <a:rPr lang="en-US" sz="2300" b="1" kern="1200" dirty="0" err="1">
              <a:latin typeface="Calibri"/>
              <a:ea typeface="+mn-ea"/>
              <a:cs typeface="+mn-cs"/>
            </a:rPr>
            <a:t>illbeing</a:t>
          </a:r>
          <a:r>
            <a:rPr lang="en-US" sz="2300" b="1" kern="1200" dirty="0">
              <a:latin typeface="Calibri"/>
              <a:ea typeface="+mn-ea"/>
              <a:cs typeface="+mn-cs"/>
            </a:rPr>
            <a:t> &amp; limited socio-moral capacities</a:t>
          </a:r>
        </a:p>
      </dsp:txBody>
      <dsp:txXfrm>
        <a:off x="1063856" y="2016181"/>
        <a:ext cx="3386681" cy="1606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6CE89-0303-4959-8917-E8DEB9745F48}">
      <dsp:nvSpPr>
        <dsp:cNvPr id="0" name=""/>
        <dsp:cNvSpPr/>
      </dsp:nvSpPr>
      <dsp:spPr>
        <a:xfrm>
          <a:off x="60819" y="19012"/>
          <a:ext cx="7919212" cy="1316640"/>
        </a:xfrm>
        <a:prstGeom prst="roundRect">
          <a:avLst>
            <a:gd name="adj" fmla="val 10000"/>
          </a:avLst>
        </a:prstGeom>
        <a:solidFill>
          <a:srgbClr val="DC6FEC">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Century Gothic" panose="020B0502020202020204"/>
              <a:ea typeface="+mn-ea"/>
              <a:cs typeface="+mn-cs"/>
            </a:rPr>
            <a:t>1- Overview of Alternative Pathways (me)</a:t>
          </a:r>
        </a:p>
      </dsp:txBody>
      <dsp:txXfrm>
        <a:off x="99382" y="57575"/>
        <a:ext cx="6498454" cy="1239514"/>
      </dsp:txXfrm>
    </dsp:sp>
    <dsp:sp modelId="{6F756011-6F6D-45CF-85CF-20A7C4EE0730}">
      <dsp:nvSpPr>
        <dsp:cNvPr id="0" name=""/>
        <dsp:cNvSpPr/>
      </dsp:nvSpPr>
      <dsp:spPr>
        <a:xfrm>
          <a:off x="698753" y="1536080"/>
          <a:ext cx="7919212" cy="1316640"/>
        </a:xfrm>
        <a:prstGeom prst="roundRect">
          <a:avLst>
            <a:gd name="adj" fmla="val 10000"/>
          </a:avLst>
        </a:prstGeom>
        <a:solidFill>
          <a:srgbClr val="60B1F2">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entury Gothic" panose="020B0502020202020204"/>
              <a:ea typeface="+mn-ea"/>
              <a:cs typeface="+mn-cs"/>
            </a:rPr>
            <a:t>2-Short Film</a:t>
          </a:r>
        </a:p>
      </dsp:txBody>
      <dsp:txXfrm>
        <a:off x="737316" y="1574643"/>
        <a:ext cx="6287515" cy="1239514"/>
      </dsp:txXfrm>
    </dsp:sp>
    <dsp:sp modelId="{14D41918-9637-401F-9D9B-A4469858A15B}">
      <dsp:nvSpPr>
        <dsp:cNvPr id="0" name=""/>
        <dsp:cNvSpPr/>
      </dsp:nvSpPr>
      <dsp:spPr>
        <a:xfrm>
          <a:off x="1397507" y="3072161"/>
          <a:ext cx="7919212" cy="1316640"/>
        </a:xfrm>
        <a:prstGeom prst="roundRect">
          <a:avLst>
            <a:gd name="adj" fmla="val 10000"/>
          </a:avLst>
        </a:prstGeom>
        <a:solidFill>
          <a:srgbClr val="6AD5BB">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entury Gothic" panose="020B0502020202020204"/>
              <a:ea typeface="+mn-ea"/>
              <a:cs typeface="+mn-cs"/>
            </a:rPr>
            <a:t>3- Evolved Nest Data (Mary Tarsha)</a:t>
          </a:r>
        </a:p>
      </dsp:txBody>
      <dsp:txXfrm>
        <a:off x="1436070" y="3110724"/>
        <a:ext cx="6287515" cy="1239514"/>
      </dsp:txXfrm>
    </dsp:sp>
    <dsp:sp modelId="{21E01997-D66C-455E-B1F5-2EE51E013CF7}">
      <dsp:nvSpPr>
        <dsp:cNvPr id="0" name=""/>
        <dsp:cNvSpPr/>
      </dsp:nvSpPr>
      <dsp:spPr>
        <a:xfrm>
          <a:off x="7063395" y="998452"/>
          <a:ext cx="855816" cy="855816"/>
        </a:xfrm>
        <a:prstGeom prst="downArrow">
          <a:avLst>
            <a:gd name="adj1" fmla="val 55000"/>
            <a:gd name="adj2" fmla="val 45000"/>
          </a:avLst>
        </a:prstGeom>
        <a:solidFill>
          <a:srgbClr val="DC6FEC">
            <a:tint val="40000"/>
            <a:alpha val="90000"/>
            <a:hueOff val="0"/>
            <a:satOff val="0"/>
            <a:lumOff val="0"/>
            <a:alphaOff val="0"/>
          </a:srgbClr>
        </a:solidFill>
        <a:ln w="15875" cap="rnd" cmpd="sng" algn="ctr">
          <a:solidFill>
            <a:srgbClr val="DC6FEC">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Text" lastClr="000000">
                <a:hueOff val="0"/>
                <a:satOff val="0"/>
                <a:lumOff val="0"/>
                <a:alphaOff val="0"/>
              </a:sysClr>
            </a:solidFill>
            <a:latin typeface="Century Gothic" panose="020B0502020202020204"/>
            <a:ea typeface="+mn-ea"/>
            <a:cs typeface="+mn-cs"/>
          </a:endParaRPr>
        </a:p>
      </dsp:txBody>
      <dsp:txXfrm>
        <a:off x="7255954" y="998452"/>
        <a:ext cx="470698" cy="644002"/>
      </dsp:txXfrm>
    </dsp:sp>
    <dsp:sp modelId="{3AC7324A-34A3-4A7A-89D0-644C4E5A24FC}">
      <dsp:nvSpPr>
        <dsp:cNvPr id="0" name=""/>
        <dsp:cNvSpPr/>
      </dsp:nvSpPr>
      <dsp:spPr>
        <a:xfrm>
          <a:off x="7762149" y="2525755"/>
          <a:ext cx="855816" cy="855816"/>
        </a:xfrm>
        <a:prstGeom prst="downArrow">
          <a:avLst>
            <a:gd name="adj1" fmla="val 55000"/>
            <a:gd name="adj2" fmla="val 45000"/>
          </a:avLst>
        </a:prstGeom>
        <a:solidFill>
          <a:srgbClr val="60B1F2">
            <a:tint val="40000"/>
            <a:alpha val="90000"/>
            <a:hueOff val="0"/>
            <a:satOff val="0"/>
            <a:lumOff val="0"/>
            <a:alphaOff val="0"/>
          </a:srgbClr>
        </a:solidFill>
        <a:ln w="15875" cap="rnd" cmpd="sng" algn="ctr">
          <a:solidFill>
            <a:srgbClr val="60B1F2">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Text" lastClr="000000">
                <a:hueOff val="0"/>
                <a:satOff val="0"/>
                <a:lumOff val="0"/>
                <a:alphaOff val="0"/>
              </a:sysClr>
            </a:solidFill>
            <a:latin typeface="Century Gothic" panose="020B0502020202020204"/>
            <a:ea typeface="+mn-ea"/>
            <a:cs typeface="+mn-cs"/>
          </a:endParaRPr>
        </a:p>
      </dsp:txBody>
      <dsp:txXfrm>
        <a:off x="7954708" y="2525755"/>
        <a:ext cx="470698" cy="644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12A2-29D3-014C-B7AE-5A700B128DF3}">
      <dsp:nvSpPr>
        <dsp:cNvPr id="0" name=""/>
        <dsp:cNvSpPr/>
      </dsp:nvSpPr>
      <dsp:spPr>
        <a:xfrm>
          <a:off x="834659" y="-18401"/>
          <a:ext cx="1921606" cy="1921606"/>
        </a:xfrm>
        <a:prstGeom prst="circularArrow">
          <a:avLst>
            <a:gd name="adj1" fmla="val 4668"/>
            <a:gd name="adj2" fmla="val 272909"/>
            <a:gd name="adj3" fmla="val 13136417"/>
            <a:gd name="adj4" fmla="val 17826531"/>
            <a:gd name="adj5" fmla="val 4847"/>
          </a:avLst>
        </a:prstGeom>
        <a:gradFill rotWithShape="0">
          <a:gsLst>
            <a:gs pos="0">
              <a:srgbClr val="C0504D">
                <a:tint val="40000"/>
                <a:hueOff val="0"/>
                <a:satOff val="0"/>
                <a:lumOff val="0"/>
                <a:alphaOff val="0"/>
                <a:shade val="51000"/>
                <a:satMod val="130000"/>
              </a:srgbClr>
            </a:gs>
            <a:gs pos="80000">
              <a:srgbClr val="C0504D">
                <a:tint val="40000"/>
                <a:hueOff val="0"/>
                <a:satOff val="0"/>
                <a:lumOff val="0"/>
                <a:alphaOff val="0"/>
                <a:shade val="93000"/>
                <a:satMod val="130000"/>
              </a:srgbClr>
            </a:gs>
            <a:gs pos="100000">
              <a:srgbClr val="C0504D">
                <a:tint val="40000"/>
                <a:hueOff val="0"/>
                <a:satOff val="0"/>
                <a:lumOff val="0"/>
                <a:alphaOff val="0"/>
                <a:shade val="94000"/>
                <a:satMod val="135000"/>
              </a:srgb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3E54E89-E6EA-1A4E-97B1-9A6581864C6D}">
      <dsp:nvSpPr>
        <dsp:cNvPr id="0" name=""/>
        <dsp:cNvSpPr/>
      </dsp:nvSpPr>
      <dsp:spPr>
        <a:xfrm>
          <a:off x="1227366" y="258"/>
          <a:ext cx="1136191" cy="56809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4 Community attention to basic needs</a:t>
          </a:r>
        </a:p>
      </dsp:txBody>
      <dsp:txXfrm>
        <a:off x="1255098" y="27990"/>
        <a:ext cx="1080727" cy="512631"/>
      </dsp:txXfrm>
    </dsp:sp>
    <dsp:sp modelId="{0EF3FFF2-D779-3D4B-AFAD-93DB5F7C8F34}">
      <dsp:nvSpPr>
        <dsp:cNvPr id="0" name=""/>
        <dsp:cNvSpPr/>
      </dsp:nvSpPr>
      <dsp:spPr>
        <a:xfrm>
          <a:off x="1917351" y="690243"/>
          <a:ext cx="1136191" cy="56809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1 Companionship caregiving</a:t>
          </a:r>
        </a:p>
      </dsp:txBody>
      <dsp:txXfrm>
        <a:off x="1945083" y="717975"/>
        <a:ext cx="1080727" cy="512631"/>
      </dsp:txXfrm>
    </dsp:sp>
    <dsp:sp modelId="{BC49FB35-AE7C-2A46-BE7F-12E32D4F4ADC}">
      <dsp:nvSpPr>
        <dsp:cNvPr id="0" name=""/>
        <dsp:cNvSpPr/>
      </dsp:nvSpPr>
      <dsp:spPr>
        <a:xfrm>
          <a:off x="1227366" y="1380227"/>
          <a:ext cx="1136191" cy="568095"/>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2 Good physio-neuro-social biology</a:t>
          </a:r>
        </a:p>
      </dsp:txBody>
      <dsp:txXfrm>
        <a:off x="1255098" y="1407959"/>
        <a:ext cx="1080727" cy="512631"/>
      </dsp:txXfrm>
    </dsp:sp>
    <dsp:sp modelId="{DA4034F8-4CAD-8446-87AB-A82B67D488B4}">
      <dsp:nvSpPr>
        <dsp:cNvPr id="0" name=""/>
        <dsp:cNvSpPr/>
      </dsp:nvSpPr>
      <dsp:spPr>
        <a:xfrm>
          <a:off x="537382" y="690243"/>
          <a:ext cx="1136191" cy="56809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3 Adult wellbeing and wisdom</a:t>
          </a:r>
        </a:p>
      </dsp:txBody>
      <dsp:txXfrm>
        <a:off x="565114" y="717975"/>
        <a:ext cx="1080727" cy="5126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864D0-91B7-4AB0-A88F-5646C03C1EDE}">
      <dsp:nvSpPr>
        <dsp:cNvPr id="0" name=""/>
        <dsp:cNvSpPr/>
      </dsp:nvSpPr>
      <dsp:spPr>
        <a:xfrm>
          <a:off x="3898875" y="1800640"/>
          <a:ext cx="2288692" cy="197981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Evolved </a:t>
          </a:r>
        </a:p>
        <a:p>
          <a:pPr marL="0" lvl="0" indent="0" algn="ctr" defTabSz="1422400">
            <a:lnSpc>
              <a:spcPct val="90000"/>
            </a:lnSpc>
            <a:spcBef>
              <a:spcPct val="0"/>
            </a:spcBef>
            <a:spcAft>
              <a:spcPct val="35000"/>
            </a:spcAft>
            <a:buNone/>
          </a:pPr>
          <a:r>
            <a:rPr lang="en-US" sz="3200" b="1" kern="1200" dirty="0"/>
            <a:t>Nest</a:t>
          </a:r>
        </a:p>
      </dsp:txBody>
      <dsp:txXfrm>
        <a:off x="4278143" y="2128722"/>
        <a:ext cx="1530156" cy="1323647"/>
      </dsp:txXfrm>
    </dsp:sp>
    <dsp:sp modelId="{B66C8675-8CB3-4AA2-8749-F31EC4982346}">
      <dsp:nvSpPr>
        <dsp:cNvPr id="0" name=""/>
        <dsp:cNvSpPr/>
      </dsp:nvSpPr>
      <dsp:spPr>
        <a:xfrm>
          <a:off x="5332036" y="853434"/>
          <a:ext cx="863516" cy="744034"/>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1B7C77E-E5F0-437D-93BD-85AAC9362614}">
      <dsp:nvSpPr>
        <dsp:cNvPr id="0" name=""/>
        <dsp:cNvSpPr/>
      </dsp:nvSpPr>
      <dsp:spPr>
        <a:xfrm>
          <a:off x="4109696" y="0"/>
          <a:ext cx="1875567" cy="1622585"/>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Physical Health</a:t>
          </a:r>
        </a:p>
      </dsp:txBody>
      <dsp:txXfrm>
        <a:off x="4420517" y="268897"/>
        <a:ext cx="1253925" cy="1084791"/>
      </dsp:txXfrm>
    </dsp:sp>
    <dsp:sp modelId="{E62325E7-DA41-4F96-9927-1D520D5888E6}">
      <dsp:nvSpPr>
        <dsp:cNvPr id="0" name=""/>
        <dsp:cNvSpPr/>
      </dsp:nvSpPr>
      <dsp:spPr>
        <a:xfrm>
          <a:off x="6339827" y="2244381"/>
          <a:ext cx="863516" cy="744034"/>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C21ECD-96D0-45C2-8A33-FFA60EE346C0}">
      <dsp:nvSpPr>
        <dsp:cNvPr id="0" name=""/>
        <dsp:cNvSpPr/>
      </dsp:nvSpPr>
      <dsp:spPr>
        <a:xfrm>
          <a:off x="5829809" y="997999"/>
          <a:ext cx="1875567" cy="1622585"/>
        </a:xfrm>
        <a:prstGeom prst="hexagon">
          <a:avLst>
            <a:gd name="adj" fmla="val 28570"/>
            <a:gd name="vf" fmla="val 115470"/>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Mental Health</a:t>
          </a:r>
        </a:p>
      </dsp:txBody>
      <dsp:txXfrm>
        <a:off x="6140630" y="1266896"/>
        <a:ext cx="1253925" cy="1084791"/>
      </dsp:txXfrm>
    </dsp:sp>
    <dsp:sp modelId="{52ECC093-5382-4F71-8982-91FF13DF17F9}">
      <dsp:nvSpPr>
        <dsp:cNvPr id="0" name=""/>
        <dsp:cNvSpPr/>
      </dsp:nvSpPr>
      <dsp:spPr>
        <a:xfrm>
          <a:off x="5639750" y="3814500"/>
          <a:ext cx="863516" cy="744034"/>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C125777-C126-48B8-B7C0-6DC92DFAD877}">
      <dsp:nvSpPr>
        <dsp:cNvPr id="0" name=""/>
        <dsp:cNvSpPr/>
      </dsp:nvSpPr>
      <dsp:spPr>
        <a:xfrm>
          <a:off x="5829809" y="2959949"/>
          <a:ext cx="1875567" cy="1622585"/>
        </a:xfrm>
        <a:prstGeom prst="hexagon">
          <a:avLst>
            <a:gd name="adj" fmla="val 28570"/>
            <a:gd name="vf" fmla="val 115470"/>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Self-control</a:t>
          </a:r>
        </a:p>
      </dsp:txBody>
      <dsp:txXfrm>
        <a:off x="6140630" y="3228846"/>
        <a:ext cx="1253925" cy="1084791"/>
      </dsp:txXfrm>
    </dsp:sp>
    <dsp:sp modelId="{983F9BFC-34CE-4C96-8B3E-7D2C24D8440B}">
      <dsp:nvSpPr>
        <dsp:cNvPr id="0" name=""/>
        <dsp:cNvSpPr/>
      </dsp:nvSpPr>
      <dsp:spPr>
        <a:xfrm>
          <a:off x="3903134" y="3977484"/>
          <a:ext cx="863516" cy="744034"/>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5AE5277-74BB-4355-B5D7-50AD74161375}">
      <dsp:nvSpPr>
        <dsp:cNvPr id="0" name=""/>
        <dsp:cNvSpPr/>
      </dsp:nvSpPr>
      <dsp:spPr>
        <a:xfrm>
          <a:off x="4109696" y="3959065"/>
          <a:ext cx="1875567" cy="1622585"/>
        </a:xfrm>
        <a:prstGeom prst="hexagon">
          <a:avLst>
            <a:gd name="adj" fmla="val 28570"/>
            <a:gd name="vf" fmla="val 115470"/>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Intelligence</a:t>
          </a:r>
        </a:p>
      </dsp:txBody>
      <dsp:txXfrm>
        <a:off x="4420517" y="4227962"/>
        <a:ext cx="1253925" cy="1084791"/>
      </dsp:txXfrm>
    </dsp:sp>
    <dsp:sp modelId="{EAFE3E79-0DFF-4F7D-B9DB-75419837FE32}">
      <dsp:nvSpPr>
        <dsp:cNvPr id="0" name=""/>
        <dsp:cNvSpPr/>
      </dsp:nvSpPr>
      <dsp:spPr>
        <a:xfrm>
          <a:off x="2878839" y="2587095"/>
          <a:ext cx="863516" cy="744034"/>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EF72FA2-2F0D-464A-A903-4647D71ED1F5}">
      <dsp:nvSpPr>
        <dsp:cNvPr id="0" name=""/>
        <dsp:cNvSpPr/>
      </dsp:nvSpPr>
      <dsp:spPr>
        <a:xfrm>
          <a:off x="2381598" y="2961065"/>
          <a:ext cx="1875567" cy="1622585"/>
        </a:xfrm>
        <a:prstGeom prst="hexagon">
          <a:avLst>
            <a:gd name="adj" fmla="val 28570"/>
            <a:gd name="vf" fmla="val 115470"/>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Sociality</a:t>
          </a:r>
        </a:p>
      </dsp:txBody>
      <dsp:txXfrm>
        <a:off x="2692419" y="3229962"/>
        <a:ext cx="1253925" cy="1084791"/>
      </dsp:txXfrm>
    </dsp:sp>
    <dsp:sp modelId="{79AA0C04-E0EF-4246-8C5F-51CE1A18DF7D}">
      <dsp:nvSpPr>
        <dsp:cNvPr id="0" name=""/>
        <dsp:cNvSpPr/>
      </dsp:nvSpPr>
      <dsp:spPr>
        <a:xfrm>
          <a:off x="2381598" y="995766"/>
          <a:ext cx="1875567" cy="1622585"/>
        </a:xfrm>
        <a:prstGeom prst="hexagon">
          <a:avLst>
            <a:gd name="adj" fmla="val 28570"/>
            <a:gd name="vf" fmla="val 11547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Cooperation</a:t>
          </a:r>
        </a:p>
      </dsp:txBody>
      <dsp:txXfrm>
        <a:off x="2692419" y="1264663"/>
        <a:ext cx="1253925" cy="108479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0.08293</cdr:y>
    </cdr:from>
    <cdr:to>
      <cdr:x>0.06411</cdr:x>
      <cdr:y>0.75768</cdr:y>
    </cdr:to>
    <cdr:sp macro="" textlink="">
      <cdr:nvSpPr>
        <cdr:cNvPr id="2" name="TextBox 1"/>
        <cdr:cNvSpPr txBox="1"/>
      </cdr:nvSpPr>
      <cdr:spPr>
        <a:xfrm xmlns:a="http://schemas.openxmlformats.org/drawingml/2006/main" flipH="1">
          <a:off x="0" y="390483"/>
          <a:ext cx="540464" cy="3177057"/>
        </a:xfrm>
        <a:prstGeom xmlns:a="http://schemas.openxmlformats.org/drawingml/2006/main" prst="rect">
          <a:avLst/>
        </a:prstGeom>
      </cdr:spPr>
      <cdr:txBody>
        <a:bodyPr xmlns:a="http://schemas.openxmlformats.org/drawingml/2006/main" vert="vert270" wrap="square" rtlCol="0">
          <a:noAutofit/>
        </a:bodyPr>
        <a:lstStyle xmlns:a="http://schemas.openxmlformats.org/drawingml/2006/main"/>
        <a:p xmlns:a="http://schemas.openxmlformats.org/drawingml/2006/main">
          <a:pPr algn="ctr"/>
          <a:r>
            <a:rPr lang="en-US" sz="1800" b="1" dirty="0"/>
            <a:t>Years of breastfeeding</a:t>
          </a:r>
        </a:p>
      </cdr:txBody>
    </cdr:sp>
  </cdr:relSizeAnchor>
  <cdr:relSizeAnchor xmlns:cdr="http://schemas.openxmlformats.org/drawingml/2006/chartDrawing">
    <cdr:from>
      <cdr:x>0.31997</cdr:x>
      <cdr:y>0.24695</cdr:y>
    </cdr:from>
    <cdr:to>
      <cdr:x>0.42844</cdr:x>
      <cdr:y>0.44115</cdr:y>
    </cdr:to>
    <cdr:sp macro="" textlink="">
      <cdr:nvSpPr>
        <cdr:cNvPr id="3" name="TextBox 2"/>
        <cdr:cNvSpPr txBox="1"/>
      </cdr:nvSpPr>
      <cdr:spPr>
        <a:xfrm xmlns:a="http://schemas.openxmlformats.org/drawingml/2006/main">
          <a:off x="2697347" y="116276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0.79587</cdr:x>
      <cdr:y>0.30549</cdr:y>
    </cdr:from>
    <cdr:to>
      <cdr:x>0.96416</cdr:x>
      <cdr:y>0.52128</cdr:y>
    </cdr:to>
    <cdr:sp macro="" textlink="">
      <cdr:nvSpPr>
        <cdr:cNvPr id="4" name="TextBox 3"/>
        <cdr:cNvSpPr txBox="1"/>
      </cdr:nvSpPr>
      <cdr:spPr>
        <a:xfrm xmlns:a="http://schemas.openxmlformats.org/drawingml/2006/main">
          <a:off x="6709229" y="1438410"/>
          <a:ext cx="1418722" cy="101604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0.53512</cdr:x>
      <cdr:y>0.20503</cdr:y>
    </cdr:from>
    <cdr:to>
      <cdr:x>0.80169</cdr:x>
      <cdr:y>0.35802</cdr:y>
    </cdr:to>
    <cdr:sp macro="" textlink="">
      <cdr:nvSpPr>
        <cdr:cNvPr id="6" name="Arrow: Left 5">
          <a:extLst xmlns:a="http://schemas.openxmlformats.org/drawingml/2006/main">
            <a:ext uri="{FF2B5EF4-FFF2-40B4-BE49-F238E27FC236}">
              <a16:creationId xmlns:a16="http://schemas.microsoft.com/office/drawing/2014/main" id="{D25E9D35-3986-4424-B8A9-3E199910B2AA}"/>
            </a:ext>
          </a:extLst>
        </cdr:cNvPr>
        <cdr:cNvSpPr/>
      </cdr:nvSpPr>
      <cdr:spPr>
        <a:xfrm xmlns:a="http://schemas.openxmlformats.org/drawingml/2006/main" rot="19060022">
          <a:off x="4511114" y="965403"/>
          <a:ext cx="2247186" cy="720322"/>
        </a:xfrm>
        <a:prstGeom xmlns:a="http://schemas.openxmlformats.org/drawingml/2006/main" prst="leftArrow">
          <a:avLst/>
        </a:prstGeom>
        <a:solidFill xmlns:a="http://schemas.openxmlformats.org/drawingml/2006/main">
          <a:srgbClr val="F852EC"/>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888EA-0ECC-46C8-81D4-60726EB8ECF7}" type="datetimeFigureOut">
              <a:rPr lang="en-US" smtClean="0"/>
              <a:t>5/19/2021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ADA3D-6543-4035-A8CD-0B9C7176D481}" type="slidenum">
              <a:rPr lang="en-US" smtClean="0"/>
              <a:t>‹#›</a:t>
            </a:fld>
            <a:endParaRPr lang="en-US"/>
          </a:p>
        </p:txBody>
      </p:sp>
    </p:spTree>
    <p:extLst>
      <p:ext uri="{BB962C8B-B14F-4D97-AF65-F5344CB8AC3E}">
        <p14:creationId xmlns:p14="http://schemas.microsoft.com/office/powerpoint/2010/main" val="740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Transition: What’s the problem</a:t>
            </a:r>
            <a:r>
              <a:rPr lang="en-US" baseline="0" dirty="0"/>
              <a:t> with bottles? Is there a problem with bottles?</a:t>
            </a:r>
            <a:endParaRPr lang="en-US" dirty="0"/>
          </a:p>
          <a:p>
            <a:endParaRPr lang="en-US" dirty="0"/>
          </a:p>
          <a:p>
            <a:r>
              <a:rPr lang="en-US" dirty="0"/>
              <a:t>Statements not questions</a:t>
            </a:r>
          </a:p>
        </p:txBody>
      </p:sp>
      <p:sp>
        <p:nvSpPr>
          <p:cNvPr id="4" name="Slide Number Placeholder 3"/>
          <p:cNvSpPr>
            <a:spLocks noGrp="1"/>
          </p:cNvSpPr>
          <p:nvPr>
            <p:ph type="sldNum" sz="quarter" idx="10"/>
          </p:nvPr>
        </p:nvSpPr>
        <p:spPr/>
        <p:txBody>
          <a:bodyPr/>
          <a:lstStyle/>
          <a:p>
            <a:fld id="{C60B375E-5864-1B49-898B-626711BF4842}"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Pictures to add: -some</a:t>
            </a:r>
            <a:r>
              <a:rPr lang="en-US" baseline="0" dirty="0"/>
              <a:t> graphic (6 years- primate models/patterns, ancestors did it 4 years, WHO- 2 years, Academy of Pediatrics- 1 year) </a:t>
            </a:r>
          </a:p>
          <a:p>
            <a:r>
              <a:rPr lang="en-US" baseline="0" dirty="0"/>
              <a:t>-hunter gatherers 2-5 years on average, mode of 4 </a:t>
            </a:r>
          </a:p>
          <a:p>
            <a:endParaRPr lang="en-US" baseline="0" dirty="0"/>
          </a:p>
          <a:p>
            <a:r>
              <a:rPr lang="en-US" baseline="0" dirty="0"/>
              <a:t>Graph whole page</a:t>
            </a:r>
          </a:p>
          <a:p>
            <a:r>
              <a:rPr lang="en-US" baseline="0" dirty="0"/>
              <a:t>Script (everything):</a:t>
            </a:r>
          </a:p>
          <a:p>
            <a:r>
              <a:rPr lang="en-US" dirty="0"/>
              <a:t>-Our ancestors breastfed on average for 6 years, until the first adult molar.</a:t>
            </a:r>
          </a:p>
          <a:p>
            <a:r>
              <a:rPr lang="en-US" dirty="0"/>
              <a:t>-The World Health Organization (WHO) recommends a minimum of 2 years of breastfeeding. </a:t>
            </a:r>
            <a:endParaRPr lang="en-US" baseline="0" dirty="0"/>
          </a:p>
          <a:p>
            <a:r>
              <a:rPr lang="en-US" dirty="0"/>
              <a:t>-Thus, it is normal to breastfeed the child for longer than a year.</a:t>
            </a:r>
          </a:p>
          <a:p>
            <a:r>
              <a:rPr lang="en-US" dirty="0"/>
              <a:t>-Breastmilk exclusively can satisfy the child for at least 12 months (?)</a:t>
            </a:r>
          </a:p>
          <a:p>
            <a:r>
              <a:rPr lang="en-US" dirty="0"/>
              <a:t>Why?</a:t>
            </a:r>
          </a:p>
          <a:p>
            <a:endParaRPr lang="en-US" dirty="0"/>
          </a:p>
          <a:p>
            <a:r>
              <a:rPr lang="en-US"/>
              <a:t>ADD PERCENTAGE</a:t>
            </a:r>
            <a:endParaRPr lang="en-US" dirty="0"/>
          </a:p>
        </p:txBody>
      </p:sp>
      <p:sp>
        <p:nvSpPr>
          <p:cNvPr id="4" name="Slide Number Placeholder 3"/>
          <p:cNvSpPr>
            <a:spLocks noGrp="1"/>
          </p:cNvSpPr>
          <p:nvPr>
            <p:ph type="sldNum" sz="quarter" idx="10"/>
          </p:nvPr>
        </p:nvSpPr>
        <p:spPr/>
        <p:txBody>
          <a:bodyPr/>
          <a:lstStyle/>
          <a:p>
            <a:fld id="{C60B375E-5864-1B49-898B-626711BF4842}"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151DF-88C8-BF45-AE92-B719A7065E76}" type="slidenum">
              <a:rPr lang="en-US" smtClean="0"/>
              <a:t>42</a:t>
            </a:fld>
            <a:endParaRPr lang="en-US"/>
          </a:p>
        </p:txBody>
      </p:sp>
    </p:spTree>
    <p:extLst>
      <p:ext uri="{BB962C8B-B14F-4D97-AF65-F5344CB8AC3E}">
        <p14:creationId xmlns:p14="http://schemas.microsoft.com/office/powerpoint/2010/main" val="301215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151DF-88C8-BF45-AE92-B719A7065E76}"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2251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50794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319719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1E8EB0-2FAC-4D61-888F-952EC4B9E99D}"/>
              </a:ext>
            </a:extLst>
          </p:cNvPr>
          <p:cNvSpPr>
            <a:spLocks noGrp="1"/>
          </p:cNvSpPr>
          <p:nvPr>
            <p:ph type="dt" sz="half" idx="10"/>
          </p:nvPr>
        </p:nvSpPr>
        <p:spPr/>
        <p:txBody>
          <a:bodyPr/>
          <a:lstStyle>
            <a:lvl1pPr>
              <a:defRPr/>
            </a:lvl1pPr>
          </a:lstStyle>
          <a:p>
            <a:pPr>
              <a:defRPr/>
            </a:pPr>
            <a:fld id="{DAD5776A-8094-4A44-8B24-A8D26D48137A}" type="datetimeFigureOut">
              <a:rPr lang="en-US"/>
              <a:pPr>
                <a:defRPr/>
              </a:pPr>
              <a:t>5/19/2021</a:t>
            </a:fld>
            <a:endParaRPr lang="en-US"/>
          </a:p>
        </p:txBody>
      </p:sp>
      <p:sp>
        <p:nvSpPr>
          <p:cNvPr id="8" name="Footer Placeholder 4">
            <a:extLst>
              <a:ext uri="{FF2B5EF4-FFF2-40B4-BE49-F238E27FC236}">
                <a16:creationId xmlns:a16="http://schemas.microsoft.com/office/drawing/2014/main" id="{C454121D-00C9-42A4-94C5-E9B5E38304D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9B7AFF-F5A6-4C55-B6EB-B5BACDC006C8}"/>
              </a:ext>
            </a:extLst>
          </p:cNvPr>
          <p:cNvSpPr>
            <a:spLocks noGrp="1"/>
          </p:cNvSpPr>
          <p:nvPr>
            <p:ph type="sldNum" sz="quarter" idx="12"/>
          </p:nvPr>
        </p:nvSpPr>
        <p:spPr/>
        <p:txBody>
          <a:bodyPr/>
          <a:lstStyle>
            <a:lvl1pPr>
              <a:defRPr/>
            </a:lvl1pPr>
          </a:lstStyle>
          <a:p>
            <a:pPr>
              <a:defRPr/>
            </a:pPr>
            <a:fld id="{46BCD892-984F-4665-BC1B-57BDC7D9411D}" type="slidenum">
              <a:rPr lang="en-US" altLang="en-US"/>
              <a:pPr>
                <a:defRPr/>
              </a:pPr>
              <a:t>‹#›</a:t>
            </a:fld>
            <a:endParaRPr lang="en-US" altLang="en-US"/>
          </a:p>
        </p:txBody>
      </p:sp>
    </p:spTree>
    <p:extLst>
      <p:ext uri="{BB962C8B-B14F-4D97-AF65-F5344CB8AC3E}">
        <p14:creationId xmlns:p14="http://schemas.microsoft.com/office/powerpoint/2010/main" val="2380967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931A08-2751-44DD-B0CA-36100305AA24}"/>
              </a:ext>
            </a:extLst>
          </p:cNvPr>
          <p:cNvSpPr>
            <a:spLocks noGrp="1"/>
          </p:cNvSpPr>
          <p:nvPr>
            <p:ph type="dt" sz="half" idx="10"/>
          </p:nvPr>
        </p:nvSpPr>
        <p:spPr/>
        <p:txBody>
          <a:bodyPr/>
          <a:lstStyle>
            <a:lvl1pPr>
              <a:defRPr/>
            </a:lvl1pPr>
          </a:lstStyle>
          <a:p>
            <a:pPr>
              <a:defRPr/>
            </a:pPr>
            <a:fld id="{7F24046C-F25A-4AF5-A998-0C0358EE063A}" type="datetimeFigureOut">
              <a:rPr lang="en-US"/>
              <a:pPr>
                <a:defRPr/>
              </a:pPr>
              <a:t>5/19/2021</a:t>
            </a:fld>
            <a:endParaRPr lang="en-US"/>
          </a:p>
        </p:txBody>
      </p:sp>
      <p:sp>
        <p:nvSpPr>
          <p:cNvPr id="4" name="Footer Placeholder 4">
            <a:extLst>
              <a:ext uri="{FF2B5EF4-FFF2-40B4-BE49-F238E27FC236}">
                <a16:creationId xmlns:a16="http://schemas.microsoft.com/office/drawing/2014/main" id="{A3E78F99-6EDA-444E-B4B2-42EF20DB52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2D7CE2-E064-496F-9EA6-4CA48262FDA5}"/>
              </a:ext>
            </a:extLst>
          </p:cNvPr>
          <p:cNvSpPr>
            <a:spLocks noGrp="1"/>
          </p:cNvSpPr>
          <p:nvPr>
            <p:ph type="sldNum" sz="quarter" idx="12"/>
          </p:nvPr>
        </p:nvSpPr>
        <p:spPr/>
        <p:txBody>
          <a:bodyPr/>
          <a:lstStyle>
            <a:lvl1pPr>
              <a:defRPr/>
            </a:lvl1pPr>
          </a:lstStyle>
          <a:p>
            <a:pPr>
              <a:defRPr/>
            </a:pPr>
            <a:fld id="{C36F9A71-927B-48FC-A853-57BABE4280CE}" type="slidenum">
              <a:rPr lang="en-US" altLang="en-US"/>
              <a:pPr>
                <a:defRPr/>
              </a:pPr>
              <a:t>‹#›</a:t>
            </a:fld>
            <a:endParaRPr lang="en-US" altLang="en-US"/>
          </a:p>
        </p:txBody>
      </p:sp>
    </p:spTree>
    <p:extLst>
      <p:ext uri="{BB962C8B-B14F-4D97-AF65-F5344CB8AC3E}">
        <p14:creationId xmlns:p14="http://schemas.microsoft.com/office/powerpoint/2010/main" val="14274765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DD7502-84CE-4FCE-8BA6-A2CA9F397FEF}"/>
              </a:ext>
            </a:extLst>
          </p:cNvPr>
          <p:cNvSpPr>
            <a:spLocks noGrp="1"/>
          </p:cNvSpPr>
          <p:nvPr>
            <p:ph type="dt" sz="half" idx="10"/>
          </p:nvPr>
        </p:nvSpPr>
        <p:spPr/>
        <p:txBody>
          <a:bodyPr/>
          <a:lstStyle>
            <a:lvl1pPr>
              <a:defRPr/>
            </a:lvl1pPr>
          </a:lstStyle>
          <a:p>
            <a:pPr>
              <a:defRPr/>
            </a:pPr>
            <a:fld id="{6D68C0D4-8AD3-4864-B01E-D9E4DE004E11}" type="datetimeFigureOut">
              <a:rPr lang="en-US"/>
              <a:pPr>
                <a:defRPr/>
              </a:pPr>
              <a:t>5/19/2021</a:t>
            </a:fld>
            <a:endParaRPr lang="en-US"/>
          </a:p>
        </p:txBody>
      </p:sp>
      <p:sp>
        <p:nvSpPr>
          <p:cNvPr id="3" name="Footer Placeholder 4">
            <a:extLst>
              <a:ext uri="{FF2B5EF4-FFF2-40B4-BE49-F238E27FC236}">
                <a16:creationId xmlns:a16="http://schemas.microsoft.com/office/drawing/2014/main" id="{F1C8A90C-7D63-427E-9662-C2C51E488E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054CED-D7A1-48BA-B286-4047DAD5B545}"/>
              </a:ext>
            </a:extLst>
          </p:cNvPr>
          <p:cNvSpPr>
            <a:spLocks noGrp="1"/>
          </p:cNvSpPr>
          <p:nvPr>
            <p:ph type="sldNum" sz="quarter" idx="12"/>
          </p:nvPr>
        </p:nvSpPr>
        <p:spPr/>
        <p:txBody>
          <a:bodyPr/>
          <a:lstStyle>
            <a:lvl1pPr>
              <a:defRPr/>
            </a:lvl1pPr>
          </a:lstStyle>
          <a:p>
            <a:pPr>
              <a:defRPr/>
            </a:pPr>
            <a:fld id="{3AF4AE96-B460-4BCC-8AC3-2C12436DF6CC}" type="slidenum">
              <a:rPr lang="en-US" altLang="en-US"/>
              <a:pPr>
                <a:defRPr/>
              </a:pPr>
              <a:t>‹#›</a:t>
            </a:fld>
            <a:endParaRPr lang="en-US" altLang="en-US"/>
          </a:p>
        </p:txBody>
      </p:sp>
    </p:spTree>
    <p:extLst>
      <p:ext uri="{BB962C8B-B14F-4D97-AF65-F5344CB8AC3E}">
        <p14:creationId xmlns:p14="http://schemas.microsoft.com/office/powerpoint/2010/main" val="4159142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CB1DFE-9179-46CB-96E4-9EF65136F692}"/>
              </a:ext>
            </a:extLst>
          </p:cNvPr>
          <p:cNvSpPr>
            <a:spLocks noGrp="1"/>
          </p:cNvSpPr>
          <p:nvPr>
            <p:ph type="dt" sz="half" idx="10"/>
          </p:nvPr>
        </p:nvSpPr>
        <p:spPr/>
        <p:txBody>
          <a:bodyPr/>
          <a:lstStyle>
            <a:lvl1pPr>
              <a:defRPr/>
            </a:lvl1pPr>
          </a:lstStyle>
          <a:p>
            <a:pPr>
              <a:defRPr/>
            </a:pPr>
            <a:fld id="{3019B9C1-E1C4-4BAC-A16E-1D8952B222C9}" type="datetimeFigureOut">
              <a:rPr lang="en-US"/>
              <a:pPr>
                <a:defRPr/>
              </a:pPr>
              <a:t>5/19/2021</a:t>
            </a:fld>
            <a:endParaRPr lang="en-US"/>
          </a:p>
        </p:txBody>
      </p:sp>
      <p:sp>
        <p:nvSpPr>
          <p:cNvPr id="6" name="Footer Placeholder 4">
            <a:extLst>
              <a:ext uri="{FF2B5EF4-FFF2-40B4-BE49-F238E27FC236}">
                <a16:creationId xmlns:a16="http://schemas.microsoft.com/office/drawing/2014/main" id="{BF10E733-6A63-4477-B33C-730D8829A6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2E1F50-E0EE-467D-9654-403606AFF2CA}"/>
              </a:ext>
            </a:extLst>
          </p:cNvPr>
          <p:cNvSpPr>
            <a:spLocks noGrp="1"/>
          </p:cNvSpPr>
          <p:nvPr>
            <p:ph type="sldNum" sz="quarter" idx="12"/>
          </p:nvPr>
        </p:nvSpPr>
        <p:spPr/>
        <p:txBody>
          <a:bodyPr/>
          <a:lstStyle>
            <a:lvl1pPr>
              <a:defRPr/>
            </a:lvl1pPr>
          </a:lstStyle>
          <a:p>
            <a:pPr>
              <a:defRPr/>
            </a:pPr>
            <a:fld id="{A3298BEF-DB2D-42AC-B59A-913F69CEEC7D}" type="slidenum">
              <a:rPr lang="en-US" altLang="en-US"/>
              <a:pPr>
                <a:defRPr/>
              </a:pPr>
              <a:t>‹#›</a:t>
            </a:fld>
            <a:endParaRPr lang="en-US" altLang="en-US"/>
          </a:p>
        </p:txBody>
      </p:sp>
    </p:spTree>
    <p:extLst>
      <p:ext uri="{BB962C8B-B14F-4D97-AF65-F5344CB8AC3E}">
        <p14:creationId xmlns:p14="http://schemas.microsoft.com/office/powerpoint/2010/main" val="39911187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098B96-16FE-4BE0-AADF-9BA8569A8DB7}"/>
              </a:ext>
            </a:extLst>
          </p:cNvPr>
          <p:cNvSpPr>
            <a:spLocks noGrp="1"/>
          </p:cNvSpPr>
          <p:nvPr>
            <p:ph type="dt" sz="half" idx="10"/>
          </p:nvPr>
        </p:nvSpPr>
        <p:spPr/>
        <p:txBody>
          <a:bodyPr/>
          <a:lstStyle>
            <a:lvl1pPr>
              <a:defRPr/>
            </a:lvl1pPr>
          </a:lstStyle>
          <a:p>
            <a:pPr>
              <a:defRPr/>
            </a:pPr>
            <a:fld id="{46C576BD-CDC0-47C2-A2C2-5EB24DFB491D}" type="datetimeFigureOut">
              <a:rPr lang="en-US"/>
              <a:pPr>
                <a:defRPr/>
              </a:pPr>
              <a:t>5/19/2021</a:t>
            </a:fld>
            <a:endParaRPr lang="en-US"/>
          </a:p>
        </p:txBody>
      </p:sp>
      <p:sp>
        <p:nvSpPr>
          <p:cNvPr id="6" name="Footer Placeholder 4">
            <a:extLst>
              <a:ext uri="{FF2B5EF4-FFF2-40B4-BE49-F238E27FC236}">
                <a16:creationId xmlns:a16="http://schemas.microsoft.com/office/drawing/2014/main" id="{78B76914-D04F-47AB-868F-2AAB919852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D2DF13-A956-4D52-AE61-DB53AD11A178}"/>
              </a:ext>
            </a:extLst>
          </p:cNvPr>
          <p:cNvSpPr>
            <a:spLocks noGrp="1"/>
          </p:cNvSpPr>
          <p:nvPr>
            <p:ph type="sldNum" sz="quarter" idx="12"/>
          </p:nvPr>
        </p:nvSpPr>
        <p:spPr/>
        <p:txBody>
          <a:bodyPr/>
          <a:lstStyle>
            <a:lvl1pPr>
              <a:defRPr/>
            </a:lvl1pPr>
          </a:lstStyle>
          <a:p>
            <a:pPr>
              <a:defRPr/>
            </a:pPr>
            <a:fld id="{293E8C3F-928F-4AC0-B87A-7398E701916B}" type="slidenum">
              <a:rPr lang="en-US" altLang="en-US"/>
              <a:pPr>
                <a:defRPr/>
              </a:pPr>
              <a:t>‹#›</a:t>
            </a:fld>
            <a:endParaRPr lang="en-US" altLang="en-US"/>
          </a:p>
        </p:txBody>
      </p:sp>
    </p:spTree>
    <p:extLst>
      <p:ext uri="{BB962C8B-B14F-4D97-AF65-F5344CB8AC3E}">
        <p14:creationId xmlns:p14="http://schemas.microsoft.com/office/powerpoint/2010/main" val="13011905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97ED6-DBAD-42FF-8C69-91CFC58F4D94}"/>
              </a:ext>
            </a:extLst>
          </p:cNvPr>
          <p:cNvSpPr>
            <a:spLocks noGrp="1"/>
          </p:cNvSpPr>
          <p:nvPr>
            <p:ph type="dt" sz="half" idx="10"/>
          </p:nvPr>
        </p:nvSpPr>
        <p:spPr/>
        <p:txBody>
          <a:bodyPr/>
          <a:lstStyle>
            <a:lvl1pPr>
              <a:defRPr/>
            </a:lvl1pPr>
          </a:lstStyle>
          <a:p>
            <a:pPr>
              <a:defRPr/>
            </a:pPr>
            <a:fld id="{4E37B8D0-1BCA-457F-96EE-DD0D45C396F8}" type="datetimeFigureOut">
              <a:rPr lang="en-US"/>
              <a:pPr>
                <a:defRPr/>
              </a:pPr>
              <a:t>5/19/2021</a:t>
            </a:fld>
            <a:endParaRPr lang="en-US"/>
          </a:p>
        </p:txBody>
      </p:sp>
      <p:sp>
        <p:nvSpPr>
          <p:cNvPr id="5" name="Footer Placeholder 4">
            <a:extLst>
              <a:ext uri="{FF2B5EF4-FFF2-40B4-BE49-F238E27FC236}">
                <a16:creationId xmlns:a16="http://schemas.microsoft.com/office/drawing/2014/main" id="{A3927D26-9C34-4E1E-B0B2-61C3464B62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CA9B79-0A24-4E55-9CA9-922167E2D9CF}"/>
              </a:ext>
            </a:extLst>
          </p:cNvPr>
          <p:cNvSpPr>
            <a:spLocks noGrp="1"/>
          </p:cNvSpPr>
          <p:nvPr>
            <p:ph type="sldNum" sz="quarter" idx="12"/>
          </p:nvPr>
        </p:nvSpPr>
        <p:spPr/>
        <p:txBody>
          <a:bodyPr/>
          <a:lstStyle>
            <a:lvl1pPr>
              <a:defRPr/>
            </a:lvl1pPr>
          </a:lstStyle>
          <a:p>
            <a:pPr>
              <a:defRPr/>
            </a:pPr>
            <a:fld id="{8B2EF445-02F3-4CB0-9292-738E159F3942}" type="slidenum">
              <a:rPr lang="en-US" altLang="en-US"/>
              <a:pPr>
                <a:defRPr/>
              </a:pPr>
              <a:t>‹#›</a:t>
            </a:fld>
            <a:endParaRPr lang="en-US" altLang="en-US"/>
          </a:p>
        </p:txBody>
      </p:sp>
    </p:spTree>
    <p:extLst>
      <p:ext uri="{BB962C8B-B14F-4D97-AF65-F5344CB8AC3E}">
        <p14:creationId xmlns:p14="http://schemas.microsoft.com/office/powerpoint/2010/main" val="1444153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33660-1924-4AFB-A409-E31D0EA44A3B}"/>
              </a:ext>
            </a:extLst>
          </p:cNvPr>
          <p:cNvSpPr>
            <a:spLocks noGrp="1"/>
          </p:cNvSpPr>
          <p:nvPr>
            <p:ph type="dt" sz="half" idx="10"/>
          </p:nvPr>
        </p:nvSpPr>
        <p:spPr/>
        <p:txBody>
          <a:bodyPr/>
          <a:lstStyle>
            <a:lvl1pPr>
              <a:defRPr/>
            </a:lvl1pPr>
          </a:lstStyle>
          <a:p>
            <a:pPr>
              <a:defRPr/>
            </a:pPr>
            <a:fld id="{813A5826-584D-40A4-ABAC-63C0593A74F4}" type="datetimeFigureOut">
              <a:rPr lang="en-US"/>
              <a:pPr>
                <a:defRPr/>
              </a:pPr>
              <a:t>5/19/2021</a:t>
            </a:fld>
            <a:endParaRPr lang="en-US"/>
          </a:p>
        </p:txBody>
      </p:sp>
      <p:sp>
        <p:nvSpPr>
          <p:cNvPr id="5" name="Footer Placeholder 4">
            <a:extLst>
              <a:ext uri="{FF2B5EF4-FFF2-40B4-BE49-F238E27FC236}">
                <a16:creationId xmlns:a16="http://schemas.microsoft.com/office/drawing/2014/main" id="{C83F12CD-7BCD-4446-B2B0-BB1E68510D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0B02E0-5474-4EDC-A4D9-D639CECE6D37}"/>
              </a:ext>
            </a:extLst>
          </p:cNvPr>
          <p:cNvSpPr>
            <a:spLocks noGrp="1"/>
          </p:cNvSpPr>
          <p:nvPr>
            <p:ph type="sldNum" sz="quarter" idx="12"/>
          </p:nvPr>
        </p:nvSpPr>
        <p:spPr/>
        <p:txBody>
          <a:bodyPr/>
          <a:lstStyle>
            <a:lvl1pPr>
              <a:defRPr/>
            </a:lvl1pPr>
          </a:lstStyle>
          <a:p>
            <a:pPr>
              <a:defRPr/>
            </a:pPr>
            <a:fld id="{9C2C5614-8372-4576-87A6-08E2243D3EAD}" type="slidenum">
              <a:rPr lang="en-US" altLang="en-US"/>
              <a:pPr>
                <a:defRPr/>
              </a:pPr>
              <a:t>‹#›</a:t>
            </a:fld>
            <a:endParaRPr lang="en-US" altLang="en-US"/>
          </a:p>
        </p:txBody>
      </p:sp>
    </p:spTree>
    <p:extLst>
      <p:ext uri="{BB962C8B-B14F-4D97-AF65-F5344CB8AC3E}">
        <p14:creationId xmlns:p14="http://schemas.microsoft.com/office/powerpoint/2010/main" val="39028070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325985A-C899-497E-81BE-7B546D260E0F}"/>
              </a:ext>
            </a:extLst>
          </p:cNvPr>
          <p:cNvSpPr/>
          <p:nvPr/>
        </p:nvSpPr>
        <p:spPr>
          <a:xfrm>
            <a:off x="5479248" y="1436863"/>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6" name="Oval 5">
            <a:extLst>
              <a:ext uri="{FF2B5EF4-FFF2-40B4-BE49-F238E27FC236}">
                <a16:creationId xmlns:a16="http://schemas.microsoft.com/office/drawing/2014/main" id="{72ADF36B-2973-4196-8387-17E59DC49B12}"/>
              </a:ext>
            </a:extLst>
          </p:cNvPr>
          <p:cNvSpPr/>
          <p:nvPr/>
        </p:nvSpPr>
        <p:spPr>
          <a:xfrm>
            <a:off x="5650542" y="1411793"/>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 name="Oval 6">
            <a:extLst>
              <a:ext uri="{FF2B5EF4-FFF2-40B4-BE49-F238E27FC236}">
                <a16:creationId xmlns:a16="http://schemas.microsoft.com/office/drawing/2014/main" id="{8DB2B580-C0C7-4044-8F81-496F9CCBA250}"/>
              </a:ext>
            </a:extLst>
          </p:cNvPr>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8" name="Oval 7">
            <a:extLst>
              <a:ext uri="{FF2B5EF4-FFF2-40B4-BE49-F238E27FC236}">
                <a16:creationId xmlns:a16="http://schemas.microsoft.com/office/drawing/2014/main" id="{D806115A-43A6-48B3-97A9-3E69BA1FEBEB}"/>
              </a:ext>
            </a:extLst>
          </p:cNvPr>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Oval 8">
            <a:extLst>
              <a:ext uri="{FF2B5EF4-FFF2-40B4-BE49-F238E27FC236}">
                <a16:creationId xmlns:a16="http://schemas.microsoft.com/office/drawing/2014/main" id="{62C9F0A4-251E-42B8-83BC-A9FD90FC4969}"/>
              </a:ext>
            </a:extLst>
          </p:cNvPr>
          <p:cNvSpPr/>
          <p:nvPr/>
        </p:nvSpPr>
        <p:spPr>
          <a:xfrm>
            <a:off x="4718763" y="2083428"/>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0" name="Oval 9">
            <a:extLst>
              <a:ext uri="{FF2B5EF4-FFF2-40B4-BE49-F238E27FC236}">
                <a16:creationId xmlns:a16="http://schemas.microsoft.com/office/drawing/2014/main" id="{9702488D-E17E-42A5-84D3-58ED05976AB0}"/>
              </a:ext>
            </a:extLst>
          </p:cNvPr>
          <p:cNvSpPr/>
          <p:nvPr/>
        </p:nvSpPr>
        <p:spPr>
          <a:xfrm>
            <a:off x="6132092" y="993077"/>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Oval 10">
            <a:extLst>
              <a:ext uri="{FF2B5EF4-FFF2-40B4-BE49-F238E27FC236}">
                <a16:creationId xmlns:a16="http://schemas.microsoft.com/office/drawing/2014/main" id="{8BE76E02-211C-4B32-A589-2153BF713B49}"/>
              </a:ext>
            </a:extLst>
          </p:cNvPr>
          <p:cNvSpPr/>
          <p:nvPr/>
        </p:nvSpPr>
        <p:spPr>
          <a:xfrm>
            <a:off x="5059597"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Oval 11">
            <a:extLst>
              <a:ext uri="{FF2B5EF4-FFF2-40B4-BE49-F238E27FC236}">
                <a16:creationId xmlns:a16="http://schemas.microsoft.com/office/drawing/2014/main" id="{9B07ACDF-8723-4F72-8332-421E54C65C35}"/>
              </a:ext>
            </a:extLst>
          </p:cNvPr>
          <p:cNvSpPr/>
          <p:nvPr/>
        </p:nvSpPr>
        <p:spPr>
          <a:xfrm>
            <a:off x="6148802" y="1060595"/>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009443" y="1387058"/>
            <a:ext cx="3481387" cy="1113254"/>
          </a:xfrm>
        </p:spPr>
        <p:txBody>
          <a:bodyPr anchor="b">
            <a:normAutofit/>
          </a:bodyPr>
          <a:lstStyle>
            <a:lvl1pPr algn="l">
              <a:defRPr sz="1800" b="0"/>
            </a:lvl1pPr>
          </a:lstStyle>
          <a:p>
            <a:r>
              <a:rPr lang="en-US"/>
              <a:t>Click to edit Master title style</a:t>
            </a:r>
          </a:p>
        </p:txBody>
      </p:sp>
      <p:sp>
        <p:nvSpPr>
          <p:cNvPr id="4" name="Text Placeholder 3"/>
          <p:cNvSpPr>
            <a:spLocks noGrp="1"/>
          </p:cNvSpPr>
          <p:nvPr>
            <p:ph type="body" sz="half" idx="2"/>
          </p:nvPr>
        </p:nvSpPr>
        <p:spPr>
          <a:xfrm>
            <a:off x="1009443" y="2500312"/>
            <a:ext cx="3481387" cy="253020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pPr lvl="0"/>
            <a:r>
              <a:rPr lang="en-US" noProof="0"/>
              <a:t>Click icon to add picture</a:t>
            </a:r>
          </a:p>
        </p:txBody>
      </p:sp>
      <p:sp>
        <p:nvSpPr>
          <p:cNvPr id="13" name="Date Placeholder 4">
            <a:extLst>
              <a:ext uri="{FF2B5EF4-FFF2-40B4-BE49-F238E27FC236}">
                <a16:creationId xmlns:a16="http://schemas.microsoft.com/office/drawing/2014/main" id="{57E2BD48-1D0B-4B6E-BE5E-1018EE453457}"/>
              </a:ext>
            </a:extLst>
          </p:cNvPr>
          <p:cNvSpPr>
            <a:spLocks noGrp="1"/>
          </p:cNvSpPr>
          <p:nvPr>
            <p:ph type="dt" sz="half" idx="15"/>
          </p:nvPr>
        </p:nvSpPr>
        <p:spPr/>
        <p:txBody>
          <a:bodyPr/>
          <a:lstStyle>
            <a:lvl1pPr>
              <a:defRPr/>
            </a:lvl1pPr>
          </a:lstStyle>
          <a:p>
            <a:pPr>
              <a:defRPr/>
            </a:pPr>
            <a:fld id="{D1E15F0F-AF07-434B-8AAF-E2AC6B50CC82}" type="datetime1">
              <a:rPr lang="en-US"/>
              <a:pPr>
                <a:defRPr/>
              </a:pPr>
              <a:t>5/19/2021</a:t>
            </a:fld>
            <a:endParaRPr lang="en-US"/>
          </a:p>
        </p:txBody>
      </p:sp>
      <p:sp>
        <p:nvSpPr>
          <p:cNvPr id="14" name="Footer Placeholder 5">
            <a:extLst>
              <a:ext uri="{FF2B5EF4-FFF2-40B4-BE49-F238E27FC236}">
                <a16:creationId xmlns:a16="http://schemas.microsoft.com/office/drawing/2014/main" id="{899A4816-B219-4C27-BA0C-EA477E6E673A}"/>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id="{D9CB98CD-C1C8-496B-A120-62CE65E952F8}"/>
              </a:ext>
            </a:extLst>
          </p:cNvPr>
          <p:cNvSpPr>
            <a:spLocks noGrp="1"/>
          </p:cNvSpPr>
          <p:nvPr>
            <p:ph type="sldNum" sz="quarter" idx="17"/>
          </p:nvPr>
        </p:nvSpPr>
        <p:spPr/>
        <p:txBody>
          <a:bodyPr/>
          <a:lstStyle>
            <a:lvl1pPr>
              <a:defRPr/>
            </a:lvl1pPr>
          </a:lstStyle>
          <a:p>
            <a:pPr>
              <a:defRPr/>
            </a:pPr>
            <a:fld id="{53661397-089F-4FCA-A957-E02CA0760A05}" type="slidenum">
              <a:rPr lang="en-US"/>
              <a:pPr>
                <a:defRPr/>
              </a:pPr>
              <a:t>‹#›</a:t>
            </a:fld>
            <a:endParaRPr lang="en-US"/>
          </a:p>
        </p:txBody>
      </p:sp>
    </p:spTree>
    <p:extLst>
      <p:ext uri="{BB962C8B-B14F-4D97-AF65-F5344CB8AC3E}">
        <p14:creationId xmlns:p14="http://schemas.microsoft.com/office/powerpoint/2010/main" val="22681466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87DA64-ECBB-4CEF-9B57-11E371964B63}"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763286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8D3F0-8661-43CC-82F9-1AF0AFE6D752}"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53010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9059804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78397-38B4-4F1F-B544-730B4AD50563}"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12866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0FFD42-6B26-42EE-B528-46E97F8EDA8D}"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2531047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BF12C1-AC41-4734-9478-AE46A2744CB7}"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807478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05CEF6-1F2F-4E49-828F-40FF8046D737}"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9888466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A7B1A-3ACF-4868-98EA-AE288E2B5E3E}"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4053252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AB5809-AD94-4FAA-AEB2-D2FD7F466F82}"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7834614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15F0F-AF07-434B-8AAF-E2AC6B50CC82}"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27597747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1753BC-FE88-4AF0-9767-2A0DA4281B13}"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8868711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FB24F-41CB-4343-881B-4DF2CE04CC99}"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5759251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C21643B-2EBB-4019-8D07-0BAA51A634F1}"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2DA94-77C0-4DB5-BC72-E3990AC1F8A7}" type="slidenum">
              <a:rPr lang="en-US" altLang="en-US" smtClean="0"/>
              <a:pPr>
                <a:defRPr/>
              </a:pPr>
              <a:t>‹#›</a:t>
            </a:fld>
            <a:endParaRPr lang="en-US" altLang="en-US"/>
          </a:p>
        </p:txBody>
      </p:sp>
    </p:spTree>
    <p:extLst>
      <p:ext uri="{BB962C8B-B14F-4D97-AF65-F5344CB8AC3E}">
        <p14:creationId xmlns:p14="http://schemas.microsoft.com/office/powerpoint/2010/main" val="707467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2CAC-92DB-417A-BBEB-8B9AFD2046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7017BD-552E-4968-8931-3FB438EE9BD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863C8E-0489-40B5-8D6E-03D86AB6A966}"/>
              </a:ext>
            </a:extLst>
          </p:cNvPr>
          <p:cNvSpPr>
            <a:spLocks noGrp="1"/>
          </p:cNvSpPr>
          <p:nvPr>
            <p:ph type="dt" sz="half" idx="10"/>
          </p:nvPr>
        </p:nvSpPr>
        <p:spPr/>
        <p:txBody>
          <a:bodyPr/>
          <a:lstStyle/>
          <a:p>
            <a:pPr>
              <a:defRPr/>
            </a:pPr>
            <a:fld id="{ED50415B-0C69-46DF-8E9B-7F46FAD455F1}"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30BDEEDF-773E-4740-BD58-7773EF0B41F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338DD6C-5B96-4BDA-BBA4-80C2D237B7DC}"/>
              </a:ext>
            </a:extLst>
          </p:cNvPr>
          <p:cNvSpPr>
            <a:spLocks noGrp="1"/>
          </p:cNvSpPr>
          <p:nvPr>
            <p:ph type="sldNum" sz="quarter" idx="12"/>
          </p:nvPr>
        </p:nvSpPr>
        <p:spPr/>
        <p:txBody>
          <a:bodyPr/>
          <a:lstStyle/>
          <a:p>
            <a:pPr>
              <a:defRPr/>
            </a:pPr>
            <a:fld id="{40E5EC86-B91C-478B-9EFB-412B287349EE}" type="slidenum">
              <a:rPr lang="en-US" smtClean="0"/>
              <a:pPr>
                <a:defRPr/>
              </a:pPr>
              <a:t>‹#›</a:t>
            </a:fld>
            <a:endParaRPr lang="en-US"/>
          </a:p>
        </p:txBody>
      </p:sp>
    </p:spTree>
    <p:extLst>
      <p:ext uri="{BB962C8B-B14F-4D97-AF65-F5344CB8AC3E}">
        <p14:creationId xmlns:p14="http://schemas.microsoft.com/office/powerpoint/2010/main" val="24767556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2AD6B96-F27B-44CD-8698-36FB557F8781}"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F501C2-0991-4B2A-B9CF-E4C6E9158567}" type="slidenum">
              <a:rPr lang="en-US" altLang="en-US" smtClean="0"/>
              <a:pPr>
                <a:defRPr/>
              </a:pPr>
              <a:t>‹#›</a:t>
            </a:fld>
            <a:endParaRPr lang="en-US" altLang="en-US"/>
          </a:p>
        </p:txBody>
      </p:sp>
    </p:spTree>
    <p:extLst>
      <p:ext uri="{BB962C8B-B14F-4D97-AF65-F5344CB8AC3E}">
        <p14:creationId xmlns:p14="http://schemas.microsoft.com/office/powerpoint/2010/main" val="265502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789E836-85D0-4B36-9CEA-827C61A9FE3E}"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E311C6-617A-49DD-B2FA-8D827D7D0466}" type="slidenum">
              <a:rPr lang="en-US" altLang="en-US" smtClean="0"/>
              <a:pPr>
                <a:defRPr/>
              </a:pPr>
              <a:t>‹#›</a:t>
            </a:fld>
            <a:endParaRPr lang="en-US" altLang="en-US"/>
          </a:p>
        </p:txBody>
      </p:sp>
    </p:spTree>
    <p:extLst>
      <p:ext uri="{BB962C8B-B14F-4D97-AF65-F5344CB8AC3E}">
        <p14:creationId xmlns:p14="http://schemas.microsoft.com/office/powerpoint/2010/main" val="7683523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A6A5A3A-D4C4-4BF0-8055-63B1972793F8}"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14E1891-610E-42C4-9329-CE5021C9DFE9}" type="slidenum">
              <a:rPr lang="en-US" altLang="en-US" smtClean="0"/>
              <a:pPr>
                <a:defRPr/>
              </a:pPr>
              <a:t>‹#›</a:t>
            </a:fld>
            <a:endParaRPr lang="en-US" altLang="en-US"/>
          </a:p>
        </p:txBody>
      </p:sp>
    </p:spTree>
    <p:extLst>
      <p:ext uri="{BB962C8B-B14F-4D97-AF65-F5344CB8AC3E}">
        <p14:creationId xmlns:p14="http://schemas.microsoft.com/office/powerpoint/2010/main" val="1203445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3B80DEC-F65D-490A-A28A-917C14D0BE42}" type="datetimeFigureOut">
              <a:rPr lang="en-US" smtClean="0"/>
              <a:pPr>
                <a:defRPr/>
              </a:pPr>
              <a:t>5/19/2021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9D87F2B-E221-4C75-8252-ADBF47C23DC5}" type="slidenum">
              <a:rPr lang="en-US" altLang="en-US" smtClean="0"/>
              <a:pPr>
                <a:defRPr/>
              </a:pPr>
              <a:t>‹#›</a:t>
            </a:fld>
            <a:endParaRPr lang="en-US" altLang="en-US"/>
          </a:p>
        </p:txBody>
      </p:sp>
    </p:spTree>
    <p:extLst>
      <p:ext uri="{BB962C8B-B14F-4D97-AF65-F5344CB8AC3E}">
        <p14:creationId xmlns:p14="http://schemas.microsoft.com/office/powerpoint/2010/main" val="19863930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FD913D8-9566-496A-AE9E-6F5998C5FC15}" type="datetimeFigureOut">
              <a:rPr lang="en-US" smtClean="0"/>
              <a:pPr>
                <a:defRPr/>
              </a:pPr>
              <a:t>5/19/2021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D201647-ED76-41CD-BB30-9A1A210E055A}" type="slidenum">
              <a:rPr lang="en-US" altLang="en-US" smtClean="0"/>
              <a:pPr>
                <a:defRPr/>
              </a:pPr>
              <a:t>‹#›</a:t>
            </a:fld>
            <a:endParaRPr lang="en-US" altLang="en-US"/>
          </a:p>
        </p:txBody>
      </p:sp>
    </p:spTree>
    <p:extLst>
      <p:ext uri="{BB962C8B-B14F-4D97-AF65-F5344CB8AC3E}">
        <p14:creationId xmlns:p14="http://schemas.microsoft.com/office/powerpoint/2010/main" val="2562947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DCC6ADA-590D-4258-9F0A-861A64B5E4A9}" type="datetimeFigureOut">
              <a:rPr lang="en-US" smtClean="0"/>
              <a:pPr>
                <a:defRPr/>
              </a:pPr>
              <a:t>5/19/2021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956D329-8751-4293-AF56-C2505A81F0BA}" type="slidenum">
              <a:rPr lang="en-US" altLang="en-US" smtClean="0"/>
              <a:pPr>
                <a:defRPr/>
              </a:pPr>
              <a:t>‹#›</a:t>
            </a:fld>
            <a:endParaRPr lang="en-US" altLang="en-US"/>
          </a:p>
        </p:txBody>
      </p:sp>
    </p:spTree>
    <p:extLst>
      <p:ext uri="{BB962C8B-B14F-4D97-AF65-F5344CB8AC3E}">
        <p14:creationId xmlns:p14="http://schemas.microsoft.com/office/powerpoint/2010/main" val="1058930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F1783AC-E459-4ADB-A310-F747BDC012FD}"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F935912-BED0-4058-807F-1668D4C6ED03}" type="slidenum">
              <a:rPr lang="en-US" altLang="en-US" smtClean="0"/>
              <a:pPr>
                <a:defRPr/>
              </a:pPr>
              <a:t>‹#›</a:t>
            </a:fld>
            <a:endParaRPr lang="en-US" altLang="en-US"/>
          </a:p>
        </p:txBody>
      </p:sp>
    </p:spTree>
    <p:extLst>
      <p:ext uri="{BB962C8B-B14F-4D97-AF65-F5344CB8AC3E}">
        <p14:creationId xmlns:p14="http://schemas.microsoft.com/office/powerpoint/2010/main" val="2873139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4C18D69-304C-4092-8D38-455DACDDEBD2}"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5041AF8-2099-48A1-B1A6-2156104F76F5}" type="slidenum">
              <a:rPr lang="en-US" altLang="en-US" smtClean="0"/>
              <a:pPr>
                <a:defRPr/>
              </a:pPr>
              <a:t>‹#›</a:t>
            </a:fld>
            <a:endParaRPr lang="en-US" altLang="en-US"/>
          </a:p>
        </p:txBody>
      </p:sp>
    </p:spTree>
    <p:extLst>
      <p:ext uri="{BB962C8B-B14F-4D97-AF65-F5344CB8AC3E}">
        <p14:creationId xmlns:p14="http://schemas.microsoft.com/office/powerpoint/2010/main" val="17253985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88F4A7-6369-4A40-9743-5C9F33FFE404}"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2D6B79-DBEA-47FE-955B-89D1BE562908}" type="slidenum">
              <a:rPr lang="en-US" altLang="en-US" smtClean="0"/>
              <a:pPr>
                <a:defRPr/>
              </a:pPr>
              <a:t>‹#›</a:t>
            </a:fld>
            <a:endParaRPr lang="en-US" altLang="en-US"/>
          </a:p>
        </p:txBody>
      </p:sp>
    </p:spTree>
    <p:extLst>
      <p:ext uri="{BB962C8B-B14F-4D97-AF65-F5344CB8AC3E}">
        <p14:creationId xmlns:p14="http://schemas.microsoft.com/office/powerpoint/2010/main" val="4132881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88F4A7-6369-4A40-9743-5C9F33FFE404}"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2D6B79-DBEA-47FE-955B-89D1BE562908}"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708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BCEE-795F-47A4-935E-1F2115BAB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93041-92B9-4C9D-8A8D-3E330F8D4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214F2-97B5-4EF0-AFFC-21964394ACDF}"/>
              </a:ext>
            </a:extLst>
          </p:cNvPr>
          <p:cNvSpPr>
            <a:spLocks noGrp="1"/>
          </p:cNvSpPr>
          <p:nvPr>
            <p:ph type="dt" sz="half" idx="10"/>
          </p:nvPr>
        </p:nvSpPr>
        <p:spPr/>
        <p:txBody>
          <a:bodyPr/>
          <a:lstStyle/>
          <a:p>
            <a:pPr>
              <a:defRPr/>
            </a:pPr>
            <a:fld id="{649030D2-969A-4498-AA59-7A8FB6AF64CB}"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E5E0D304-EA0E-4560-831A-2B62CD78EC6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1E5BB79-034A-404D-93FD-399BC5D05CE1}"/>
              </a:ext>
            </a:extLst>
          </p:cNvPr>
          <p:cNvSpPr>
            <a:spLocks noGrp="1"/>
          </p:cNvSpPr>
          <p:nvPr>
            <p:ph type="sldNum" sz="quarter" idx="12"/>
          </p:nvPr>
        </p:nvSpPr>
        <p:spPr/>
        <p:txBody>
          <a:bodyPr/>
          <a:lstStyle/>
          <a:p>
            <a:pPr>
              <a:defRPr/>
            </a:pPr>
            <a:fld id="{EFC178CB-C455-49D3-B6DF-3654F43855B9}" type="slidenum">
              <a:rPr lang="en-US" smtClean="0"/>
              <a:pPr>
                <a:defRPr/>
              </a:pPr>
              <a:t>‹#›</a:t>
            </a:fld>
            <a:endParaRPr lang="en-US"/>
          </a:p>
        </p:txBody>
      </p:sp>
    </p:spTree>
    <p:extLst>
      <p:ext uri="{BB962C8B-B14F-4D97-AF65-F5344CB8AC3E}">
        <p14:creationId xmlns:p14="http://schemas.microsoft.com/office/powerpoint/2010/main" val="13838998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88F4A7-6369-4A40-9743-5C9F33FFE404}"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2D6B79-DBEA-47FE-955B-89D1BE562908}" type="slidenum">
              <a:rPr lang="en-US" altLang="en-US" smtClean="0"/>
              <a:pPr>
                <a:defRPr/>
              </a:pPr>
              <a:t>‹#›</a:t>
            </a:fld>
            <a:endParaRPr lang="en-US" altLang="en-US"/>
          </a:p>
        </p:txBody>
      </p:sp>
    </p:spTree>
    <p:extLst>
      <p:ext uri="{BB962C8B-B14F-4D97-AF65-F5344CB8AC3E}">
        <p14:creationId xmlns:p14="http://schemas.microsoft.com/office/powerpoint/2010/main" val="2209188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88F4A7-6369-4A40-9743-5C9F33FFE404}"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2D6B79-DBEA-47FE-955B-89D1BE562908}"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3707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88F4A7-6369-4A40-9743-5C9F33FFE404}"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2D6B79-DBEA-47FE-955B-89D1BE562908}" type="slidenum">
              <a:rPr lang="en-US" altLang="en-US" smtClean="0"/>
              <a:pPr>
                <a:defRPr/>
              </a:pPr>
              <a:t>‹#›</a:t>
            </a:fld>
            <a:endParaRPr lang="en-US" altLang="en-US"/>
          </a:p>
        </p:txBody>
      </p:sp>
    </p:spTree>
    <p:extLst>
      <p:ext uri="{BB962C8B-B14F-4D97-AF65-F5344CB8AC3E}">
        <p14:creationId xmlns:p14="http://schemas.microsoft.com/office/powerpoint/2010/main" val="11765669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7DBC262-2989-4441-9D67-491EBDE4A88C}"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F477C0-4CA2-4488-B71F-C22E6E53FCD9}" type="slidenum">
              <a:rPr lang="en-US" altLang="en-US" smtClean="0"/>
              <a:pPr>
                <a:defRPr/>
              </a:pPr>
              <a:t>‹#›</a:t>
            </a:fld>
            <a:endParaRPr lang="en-US" altLang="en-US"/>
          </a:p>
        </p:txBody>
      </p:sp>
    </p:spTree>
    <p:extLst>
      <p:ext uri="{BB962C8B-B14F-4D97-AF65-F5344CB8AC3E}">
        <p14:creationId xmlns:p14="http://schemas.microsoft.com/office/powerpoint/2010/main" val="8136416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DE265C5-52B7-441E-BD9C-0512D1C0E30A}"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6B92B6-6B88-4D4F-B18D-ED78D8794F36}" type="slidenum">
              <a:rPr lang="en-US" altLang="en-US" smtClean="0"/>
              <a:pPr>
                <a:defRPr/>
              </a:pPr>
              <a:t>‹#›</a:t>
            </a:fld>
            <a:endParaRPr lang="en-US" altLang="en-US"/>
          </a:p>
        </p:txBody>
      </p:sp>
    </p:spTree>
    <p:extLst>
      <p:ext uri="{BB962C8B-B14F-4D97-AF65-F5344CB8AC3E}">
        <p14:creationId xmlns:p14="http://schemas.microsoft.com/office/powerpoint/2010/main" val="576944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2CAC-92DB-417A-BBEB-8B9AFD2046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7017BD-552E-4968-8931-3FB438EE9BD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863C8E-0489-40B5-8D6E-03D86AB6A966}"/>
              </a:ext>
            </a:extLst>
          </p:cNvPr>
          <p:cNvSpPr>
            <a:spLocks noGrp="1"/>
          </p:cNvSpPr>
          <p:nvPr>
            <p:ph type="dt" sz="half" idx="10"/>
          </p:nvPr>
        </p:nvSpPr>
        <p:spPr/>
        <p:txBody>
          <a:bodyPr/>
          <a:lstStyle/>
          <a:p>
            <a:pPr>
              <a:defRPr/>
            </a:pPr>
            <a:fld id="{5D5A23A2-5932-4BA0-9E31-153427FD58F9}" type="datetime1">
              <a:rPr lang="en-US" smtClean="0"/>
              <a:t>5/19/2021</a:t>
            </a:fld>
            <a:endParaRPr lang="en-US"/>
          </a:p>
        </p:txBody>
      </p:sp>
      <p:sp>
        <p:nvSpPr>
          <p:cNvPr id="5" name="Footer Placeholder 4">
            <a:extLst>
              <a:ext uri="{FF2B5EF4-FFF2-40B4-BE49-F238E27FC236}">
                <a16:creationId xmlns:a16="http://schemas.microsoft.com/office/drawing/2014/main" id="{30BDEEDF-773E-4740-BD58-7773EF0B41F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338DD6C-5B96-4BDA-BBA4-80C2D237B7DC}"/>
              </a:ext>
            </a:extLst>
          </p:cNvPr>
          <p:cNvSpPr>
            <a:spLocks noGrp="1"/>
          </p:cNvSpPr>
          <p:nvPr>
            <p:ph type="sldNum" sz="quarter" idx="12"/>
          </p:nvPr>
        </p:nvSpPr>
        <p:spPr/>
        <p:txBody>
          <a:bodyPr/>
          <a:lstStyle/>
          <a:p>
            <a:pPr>
              <a:defRPr/>
            </a:pPr>
            <a:fld id="{40E5EC86-B91C-478B-9EFB-412B287349EE}" type="slidenum">
              <a:rPr lang="en-US" smtClean="0"/>
              <a:pPr>
                <a:defRPr/>
              </a:pPr>
              <a:t>‹#›</a:t>
            </a:fld>
            <a:endParaRPr lang="en-US"/>
          </a:p>
        </p:txBody>
      </p:sp>
    </p:spTree>
    <p:extLst>
      <p:ext uri="{BB962C8B-B14F-4D97-AF65-F5344CB8AC3E}">
        <p14:creationId xmlns:p14="http://schemas.microsoft.com/office/powerpoint/2010/main" val="12840055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BCEE-795F-47A4-935E-1F2115BAB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93041-92B9-4C9D-8A8D-3E330F8D4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214F2-97B5-4EF0-AFFC-21964394ACDF}"/>
              </a:ext>
            </a:extLst>
          </p:cNvPr>
          <p:cNvSpPr>
            <a:spLocks noGrp="1"/>
          </p:cNvSpPr>
          <p:nvPr>
            <p:ph type="dt" sz="half" idx="10"/>
          </p:nvPr>
        </p:nvSpPr>
        <p:spPr/>
        <p:txBody>
          <a:bodyPr/>
          <a:lstStyle/>
          <a:p>
            <a:pPr>
              <a:defRPr/>
            </a:pPr>
            <a:fld id="{15AF06D5-E409-4931-B341-E9F1EFA2D489}" type="datetime1">
              <a:rPr lang="en-US" smtClean="0"/>
              <a:t>5/19/2021</a:t>
            </a:fld>
            <a:endParaRPr lang="en-US"/>
          </a:p>
        </p:txBody>
      </p:sp>
      <p:sp>
        <p:nvSpPr>
          <p:cNvPr id="5" name="Footer Placeholder 4">
            <a:extLst>
              <a:ext uri="{FF2B5EF4-FFF2-40B4-BE49-F238E27FC236}">
                <a16:creationId xmlns:a16="http://schemas.microsoft.com/office/drawing/2014/main" id="{E5E0D304-EA0E-4560-831A-2B62CD78EC6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1E5BB79-034A-404D-93FD-399BC5D05CE1}"/>
              </a:ext>
            </a:extLst>
          </p:cNvPr>
          <p:cNvSpPr>
            <a:spLocks noGrp="1"/>
          </p:cNvSpPr>
          <p:nvPr>
            <p:ph type="sldNum" sz="quarter" idx="12"/>
          </p:nvPr>
        </p:nvSpPr>
        <p:spPr/>
        <p:txBody>
          <a:bodyPr/>
          <a:lstStyle/>
          <a:p>
            <a:pPr>
              <a:defRPr/>
            </a:pPr>
            <a:fld id="{EFC178CB-C455-49D3-B6DF-3654F43855B9}" type="slidenum">
              <a:rPr lang="en-US" smtClean="0"/>
              <a:pPr>
                <a:defRPr/>
              </a:pPr>
              <a:t>‹#›</a:t>
            </a:fld>
            <a:endParaRPr lang="en-US"/>
          </a:p>
        </p:txBody>
      </p:sp>
    </p:spTree>
    <p:extLst>
      <p:ext uri="{BB962C8B-B14F-4D97-AF65-F5344CB8AC3E}">
        <p14:creationId xmlns:p14="http://schemas.microsoft.com/office/powerpoint/2010/main" val="2489054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69B7-66C6-4243-8693-3EC905808ED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178A66-C141-4EFE-974E-673C9E8008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B0908-19AD-40B2-B2EF-A4C3B6C1BCC7}"/>
              </a:ext>
            </a:extLst>
          </p:cNvPr>
          <p:cNvSpPr>
            <a:spLocks noGrp="1"/>
          </p:cNvSpPr>
          <p:nvPr>
            <p:ph type="dt" sz="half" idx="10"/>
          </p:nvPr>
        </p:nvSpPr>
        <p:spPr/>
        <p:txBody>
          <a:bodyPr/>
          <a:lstStyle/>
          <a:p>
            <a:pPr>
              <a:defRPr/>
            </a:pPr>
            <a:fld id="{8319D8B9-41EF-4F69-A002-B44CB0AADB17}" type="datetime1">
              <a:rPr lang="en-US" smtClean="0"/>
              <a:t>5/19/2021</a:t>
            </a:fld>
            <a:endParaRPr lang="en-US"/>
          </a:p>
        </p:txBody>
      </p:sp>
      <p:sp>
        <p:nvSpPr>
          <p:cNvPr id="5" name="Footer Placeholder 4">
            <a:extLst>
              <a:ext uri="{FF2B5EF4-FFF2-40B4-BE49-F238E27FC236}">
                <a16:creationId xmlns:a16="http://schemas.microsoft.com/office/drawing/2014/main" id="{B0D0CC54-800F-4569-9542-AB2FA36732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6D60F7E-44EA-4242-A36E-5B132B128159}"/>
              </a:ext>
            </a:extLst>
          </p:cNvPr>
          <p:cNvSpPr>
            <a:spLocks noGrp="1"/>
          </p:cNvSpPr>
          <p:nvPr>
            <p:ph type="sldNum" sz="quarter" idx="12"/>
          </p:nvPr>
        </p:nvSpPr>
        <p:spPr/>
        <p:txBody>
          <a:bodyPr/>
          <a:lstStyle/>
          <a:p>
            <a:pPr>
              <a:defRPr/>
            </a:pPr>
            <a:fld id="{D2BACC4F-7ADB-4A61-87E5-74D687ED411E}" type="slidenum">
              <a:rPr lang="en-US" smtClean="0"/>
              <a:pPr>
                <a:defRPr/>
              </a:pPr>
              <a:t>‹#›</a:t>
            </a:fld>
            <a:endParaRPr lang="en-US"/>
          </a:p>
        </p:txBody>
      </p:sp>
    </p:spTree>
    <p:extLst>
      <p:ext uri="{BB962C8B-B14F-4D97-AF65-F5344CB8AC3E}">
        <p14:creationId xmlns:p14="http://schemas.microsoft.com/office/powerpoint/2010/main" val="1518834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81EC-E1F5-4E5D-AF34-55A523A37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1538C-5B12-4B21-A508-D706E75332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4DB80-093E-4692-8A5D-0BF2740B35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5DFC8-6911-4ACF-A2C6-5B28AE3758FF}"/>
              </a:ext>
            </a:extLst>
          </p:cNvPr>
          <p:cNvSpPr>
            <a:spLocks noGrp="1"/>
          </p:cNvSpPr>
          <p:nvPr>
            <p:ph type="dt" sz="half" idx="10"/>
          </p:nvPr>
        </p:nvSpPr>
        <p:spPr/>
        <p:txBody>
          <a:bodyPr/>
          <a:lstStyle/>
          <a:p>
            <a:pPr>
              <a:defRPr/>
            </a:pPr>
            <a:fld id="{5144369A-55F9-4217-A547-F942E7933523}" type="datetime1">
              <a:rPr lang="en-US" smtClean="0"/>
              <a:t>5/19/2021</a:t>
            </a:fld>
            <a:endParaRPr lang="en-US"/>
          </a:p>
        </p:txBody>
      </p:sp>
      <p:sp>
        <p:nvSpPr>
          <p:cNvPr id="6" name="Footer Placeholder 5">
            <a:extLst>
              <a:ext uri="{FF2B5EF4-FFF2-40B4-BE49-F238E27FC236}">
                <a16:creationId xmlns:a16="http://schemas.microsoft.com/office/drawing/2014/main" id="{DD617758-D4D9-47EE-9312-C8897AB9A4F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1ABD6EA-0339-4D0A-8FE7-9902954696B4}"/>
              </a:ext>
            </a:extLst>
          </p:cNvPr>
          <p:cNvSpPr>
            <a:spLocks noGrp="1"/>
          </p:cNvSpPr>
          <p:nvPr>
            <p:ph type="sldNum" sz="quarter" idx="12"/>
          </p:nvPr>
        </p:nvSpPr>
        <p:spPr/>
        <p:txBody>
          <a:bodyPr/>
          <a:lstStyle/>
          <a:p>
            <a:pPr>
              <a:defRPr/>
            </a:pPr>
            <a:fld id="{DCAA10B1-ACCA-4EDE-8805-9AA722BFD2EA}" type="slidenum">
              <a:rPr lang="en-US" smtClean="0"/>
              <a:pPr>
                <a:defRPr/>
              </a:pPr>
              <a:t>‹#›</a:t>
            </a:fld>
            <a:endParaRPr lang="en-US"/>
          </a:p>
        </p:txBody>
      </p:sp>
    </p:spTree>
    <p:extLst>
      <p:ext uri="{BB962C8B-B14F-4D97-AF65-F5344CB8AC3E}">
        <p14:creationId xmlns:p14="http://schemas.microsoft.com/office/powerpoint/2010/main" val="229678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64BF-65FE-4B62-984F-9C7A6260CE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A779E1-A9E7-4898-AA05-3763D86C7F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B192B-AEC7-432A-B368-06BFB6EB4D4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1211C-1A15-471E-93A4-864CD52D06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2EE6-AAD2-40C2-9AF4-E8CA9F3AEF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375FD-5525-4C41-891E-A845F903656B}"/>
              </a:ext>
            </a:extLst>
          </p:cNvPr>
          <p:cNvSpPr>
            <a:spLocks noGrp="1"/>
          </p:cNvSpPr>
          <p:nvPr>
            <p:ph type="dt" sz="half" idx="10"/>
          </p:nvPr>
        </p:nvSpPr>
        <p:spPr/>
        <p:txBody>
          <a:bodyPr/>
          <a:lstStyle/>
          <a:p>
            <a:pPr>
              <a:defRPr/>
            </a:pPr>
            <a:fld id="{A5C1F819-4AFB-4FFF-9DE4-90C60A078E1B}" type="datetime1">
              <a:rPr lang="en-US" smtClean="0"/>
              <a:t>5/19/2021</a:t>
            </a:fld>
            <a:endParaRPr lang="en-US"/>
          </a:p>
        </p:txBody>
      </p:sp>
      <p:sp>
        <p:nvSpPr>
          <p:cNvPr id="8" name="Footer Placeholder 7">
            <a:extLst>
              <a:ext uri="{FF2B5EF4-FFF2-40B4-BE49-F238E27FC236}">
                <a16:creationId xmlns:a16="http://schemas.microsoft.com/office/drawing/2014/main" id="{4A13D67E-6A45-4CCE-8B4F-040ADF26132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1E0CFE8-98A6-4519-ACCF-AE48876AABB5}"/>
              </a:ext>
            </a:extLst>
          </p:cNvPr>
          <p:cNvSpPr>
            <a:spLocks noGrp="1"/>
          </p:cNvSpPr>
          <p:nvPr>
            <p:ph type="sldNum" sz="quarter" idx="12"/>
          </p:nvPr>
        </p:nvSpPr>
        <p:spPr/>
        <p:txBody>
          <a:bodyPr/>
          <a:lstStyle/>
          <a:p>
            <a:pPr>
              <a:defRPr/>
            </a:pPr>
            <a:fld id="{F211DDE7-8541-4F68-8506-33062EA2836F}" type="slidenum">
              <a:rPr lang="en-US" smtClean="0"/>
              <a:pPr>
                <a:defRPr/>
              </a:pPr>
              <a:t>‹#›</a:t>
            </a:fld>
            <a:endParaRPr lang="en-US"/>
          </a:p>
        </p:txBody>
      </p:sp>
    </p:spTree>
    <p:extLst>
      <p:ext uri="{BB962C8B-B14F-4D97-AF65-F5344CB8AC3E}">
        <p14:creationId xmlns:p14="http://schemas.microsoft.com/office/powerpoint/2010/main" val="353908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69B7-66C6-4243-8693-3EC905808ED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178A66-C141-4EFE-974E-673C9E8008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B0908-19AD-40B2-B2EF-A4C3B6C1BCC7}"/>
              </a:ext>
            </a:extLst>
          </p:cNvPr>
          <p:cNvSpPr>
            <a:spLocks noGrp="1"/>
          </p:cNvSpPr>
          <p:nvPr>
            <p:ph type="dt" sz="half" idx="10"/>
          </p:nvPr>
        </p:nvSpPr>
        <p:spPr/>
        <p:txBody>
          <a:bodyPr/>
          <a:lstStyle/>
          <a:p>
            <a:pPr>
              <a:defRPr/>
            </a:pPr>
            <a:fld id="{B712BD9D-8B08-4326-8E18-48CAA242087F}"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B0D0CC54-800F-4569-9542-AB2FA36732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6D60F7E-44EA-4242-A36E-5B132B128159}"/>
              </a:ext>
            </a:extLst>
          </p:cNvPr>
          <p:cNvSpPr>
            <a:spLocks noGrp="1"/>
          </p:cNvSpPr>
          <p:nvPr>
            <p:ph type="sldNum" sz="quarter" idx="12"/>
          </p:nvPr>
        </p:nvSpPr>
        <p:spPr/>
        <p:txBody>
          <a:bodyPr/>
          <a:lstStyle/>
          <a:p>
            <a:pPr>
              <a:defRPr/>
            </a:pPr>
            <a:fld id="{D2BACC4F-7ADB-4A61-87E5-74D687ED411E}" type="slidenum">
              <a:rPr lang="en-US" smtClean="0"/>
              <a:pPr>
                <a:defRPr/>
              </a:pPr>
              <a:t>‹#›</a:t>
            </a:fld>
            <a:endParaRPr lang="en-US"/>
          </a:p>
        </p:txBody>
      </p:sp>
    </p:spTree>
    <p:extLst>
      <p:ext uri="{BB962C8B-B14F-4D97-AF65-F5344CB8AC3E}">
        <p14:creationId xmlns:p14="http://schemas.microsoft.com/office/powerpoint/2010/main" val="770877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85C9-140B-446E-B4F1-4D7AB4C57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C6CAD0-3A5E-40FE-AE0E-91F9F1AD6FA3}"/>
              </a:ext>
            </a:extLst>
          </p:cNvPr>
          <p:cNvSpPr>
            <a:spLocks noGrp="1"/>
          </p:cNvSpPr>
          <p:nvPr>
            <p:ph type="dt" sz="half" idx="10"/>
          </p:nvPr>
        </p:nvSpPr>
        <p:spPr/>
        <p:txBody>
          <a:bodyPr/>
          <a:lstStyle/>
          <a:p>
            <a:pPr>
              <a:defRPr/>
            </a:pPr>
            <a:fld id="{C2E78E22-140F-4BAF-98BA-DD5EC7313A7D}" type="datetime1">
              <a:rPr lang="en-US" smtClean="0"/>
              <a:t>5/19/2021</a:t>
            </a:fld>
            <a:endParaRPr lang="en-US"/>
          </a:p>
        </p:txBody>
      </p:sp>
      <p:sp>
        <p:nvSpPr>
          <p:cNvPr id="4" name="Footer Placeholder 3">
            <a:extLst>
              <a:ext uri="{FF2B5EF4-FFF2-40B4-BE49-F238E27FC236}">
                <a16:creationId xmlns:a16="http://schemas.microsoft.com/office/drawing/2014/main" id="{F49A608F-F113-493B-A36A-D79BE4C1268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0ACBD6D0-B719-4B3F-8A5C-970462787B4A}"/>
              </a:ext>
            </a:extLst>
          </p:cNvPr>
          <p:cNvSpPr>
            <a:spLocks noGrp="1"/>
          </p:cNvSpPr>
          <p:nvPr>
            <p:ph type="sldNum" sz="quarter" idx="12"/>
          </p:nvPr>
        </p:nvSpPr>
        <p:spPr/>
        <p:txBody>
          <a:bodyPr/>
          <a:lstStyle/>
          <a:p>
            <a:pPr>
              <a:defRPr/>
            </a:pPr>
            <a:fld id="{E226CD97-A582-4935-B5BC-89688A3263C2}" type="slidenum">
              <a:rPr lang="en-US" smtClean="0"/>
              <a:pPr>
                <a:defRPr/>
              </a:pPr>
              <a:t>‹#›</a:t>
            </a:fld>
            <a:endParaRPr lang="en-US"/>
          </a:p>
        </p:txBody>
      </p:sp>
    </p:spTree>
    <p:extLst>
      <p:ext uri="{BB962C8B-B14F-4D97-AF65-F5344CB8AC3E}">
        <p14:creationId xmlns:p14="http://schemas.microsoft.com/office/powerpoint/2010/main" val="13569993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7F94D8-D87C-46CE-BCA3-3D0B04E9631E}"/>
              </a:ext>
            </a:extLst>
          </p:cNvPr>
          <p:cNvSpPr>
            <a:spLocks noGrp="1"/>
          </p:cNvSpPr>
          <p:nvPr>
            <p:ph type="dt" sz="half" idx="10"/>
          </p:nvPr>
        </p:nvSpPr>
        <p:spPr/>
        <p:txBody>
          <a:bodyPr/>
          <a:lstStyle/>
          <a:p>
            <a:pPr>
              <a:defRPr/>
            </a:pPr>
            <a:fld id="{2923B618-FBAD-4F17-A6A7-3629D2D0E85D}" type="datetime1">
              <a:rPr lang="en-US" smtClean="0"/>
              <a:t>5/19/2021</a:t>
            </a:fld>
            <a:endParaRPr lang="en-US"/>
          </a:p>
        </p:txBody>
      </p:sp>
      <p:sp>
        <p:nvSpPr>
          <p:cNvPr id="3" name="Footer Placeholder 2">
            <a:extLst>
              <a:ext uri="{FF2B5EF4-FFF2-40B4-BE49-F238E27FC236}">
                <a16:creationId xmlns:a16="http://schemas.microsoft.com/office/drawing/2014/main" id="{320CA7C5-A6C0-48B7-906F-493643B25C3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16A102A-1E18-4BF8-900E-30501DD6A06E}"/>
              </a:ext>
            </a:extLst>
          </p:cNvPr>
          <p:cNvSpPr>
            <a:spLocks noGrp="1"/>
          </p:cNvSpPr>
          <p:nvPr>
            <p:ph type="sldNum" sz="quarter" idx="12"/>
          </p:nvPr>
        </p:nvSpPr>
        <p:spPr/>
        <p:txBody>
          <a:bodyPr/>
          <a:lstStyle/>
          <a:p>
            <a:pPr>
              <a:defRPr/>
            </a:pPr>
            <a:fld id="{90A3D6EA-1BE0-4AE7-9A15-1A7E900003DE}" type="slidenum">
              <a:rPr lang="en-US" smtClean="0"/>
              <a:pPr>
                <a:defRPr/>
              </a:pPr>
              <a:t>‹#›</a:t>
            </a:fld>
            <a:endParaRPr lang="en-US"/>
          </a:p>
        </p:txBody>
      </p:sp>
    </p:spTree>
    <p:extLst>
      <p:ext uri="{BB962C8B-B14F-4D97-AF65-F5344CB8AC3E}">
        <p14:creationId xmlns:p14="http://schemas.microsoft.com/office/powerpoint/2010/main" val="34837306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1906-1E3E-43CB-BE6F-8B3D40F3E6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2140C8-7573-4F57-9EF4-1156A2A94F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061F6-F687-4114-8B1E-3EDBF599AC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83A910-9FB0-4BC0-A6D8-553B19C9F235}"/>
              </a:ext>
            </a:extLst>
          </p:cNvPr>
          <p:cNvSpPr>
            <a:spLocks noGrp="1"/>
          </p:cNvSpPr>
          <p:nvPr>
            <p:ph type="dt" sz="half" idx="10"/>
          </p:nvPr>
        </p:nvSpPr>
        <p:spPr/>
        <p:txBody>
          <a:bodyPr/>
          <a:lstStyle/>
          <a:p>
            <a:pPr>
              <a:defRPr/>
            </a:pPr>
            <a:fld id="{34D43B8D-D08D-454F-9776-AE6ADF162870}" type="datetime1">
              <a:rPr lang="en-US" smtClean="0"/>
              <a:t>5/19/2021</a:t>
            </a:fld>
            <a:endParaRPr lang="en-US"/>
          </a:p>
        </p:txBody>
      </p:sp>
      <p:sp>
        <p:nvSpPr>
          <p:cNvPr id="6" name="Footer Placeholder 5">
            <a:extLst>
              <a:ext uri="{FF2B5EF4-FFF2-40B4-BE49-F238E27FC236}">
                <a16:creationId xmlns:a16="http://schemas.microsoft.com/office/drawing/2014/main" id="{B88E753B-2706-4D1F-A5FB-53754218DFA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249AEDD-6ED2-4AD5-A1D7-5E4615FBCB20}"/>
              </a:ext>
            </a:extLst>
          </p:cNvPr>
          <p:cNvSpPr>
            <a:spLocks noGrp="1"/>
          </p:cNvSpPr>
          <p:nvPr>
            <p:ph type="sldNum" sz="quarter" idx="12"/>
          </p:nvPr>
        </p:nvSpPr>
        <p:spPr/>
        <p:txBody>
          <a:bodyPr/>
          <a:lstStyle/>
          <a:p>
            <a:pPr>
              <a:defRPr/>
            </a:pPr>
            <a:fld id="{EC0CBEC6-03B6-4013-A382-6584EF09F2A8}" type="slidenum">
              <a:rPr lang="en-US" smtClean="0"/>
              <a:pPr>
                <a:defRPr/>
              </a:pPr>
              <a:t>‹#›</a:t>
            </a:fld>
            <a:endParaRPr lang="en-US"/>
          </a:p>
        </p:txBody>
      </p:sp>
    </p:spTree>
    <p:extLst>
      <p:ext uri="{BB962C8B-B14F-4D97-AF65-F5344CB8AC3E}">
        <p14:creationId xmlns:p14="http://schemas.microsoft.com/office/powerpoint/2010/main" val="25138770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C24E-9E31-43AA-8975-780BA068DB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F0F106-B252-4A8A-952B-E474CF66E1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8577E-78C0-4BAB-AD79-EE5337870B8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E338F3B-41E3-448A-851C-20ADBB91DA6F}"/>
              </a:ext>
            </a:extLst>
          </p:cNvPr>
          <p:cNvSpPr>
            <a:spLocks noGrp="1"/>
          </p:cNvSpPr>
          <p:nvPr>
            <p:ph type="dt" sz="half" idx="10"/>
          </p:nvPr>
        </p:nvSpPr>
        <p:spPr/>
        <p:txBody>
          <a:bodyPr/>
          <a:lstStyle/>
          <a:p>
            <a:pPr>
              <a:defRPr/>
            </a:pPr>
            <a:fld id="{291C636A-8A39-49D0-95A1-48157ED16BCA}" type="datetime1">
              <a:rPr lang="en-US" smtClean="0"/>
              <a:t>5/19/2021</a:t>
            </a:fld>
            <a:endParaRPr lang="en-US"/>
          </a:p>
        </p:txBody>
      </p:sp>
      <p:sp>
        <p:nvSpPr>
          <p:cNvPr id="6" name="Footer Placeholder 5">
            <a:extLst>
              <a:ext uri="{FF2B5EF4-FFF2-40B4-BE49-F238E27FC236}">
                <a16:creationId xmlns:a16="http://schemas.microsoft.com/office/drawing/2014/main" id="{5A15ABF5-D60D-43BB-94A3-A33FA15937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B1D1C48-6792-4DAA-8E70-FC3BBA6578AC}"/>
              </a:ext>
            </a:extLst>
          </p:cNvPr>
          <p:cNvSpPr>
            <a:spLocks noGrp="1"/>
          </p:cNvSpPr>
          <p:nvPr>
            <p:ph type="sldNum" sz="quarter" idx="12"/>
          </p:nvPr>
        </p:nvSpPr>
        <p:spPr/>
        <p:txBody>
          <a:bodyPr/>
          <a:lstStyle/>
          <a:p>
            <a:pPr>
              <a:defRPr/>
            </a:pPr>
            <a:fld id="{6A0310DD-F70C-45DF-AC6E-181EB99A6900}" type="slidenum">
              <a:rPr lang="en-US" smtClean="0"/>
              <a:pPr>
                <a:defRPr/>
              </a:pPr>
              <a:t>‹#›</a:t>
            </a:fld>
            <a:endParaRPr lang="en-US"/>
          </a:p>
        </p:txBody>
      </p:sp>
    </p:spTree>
    <p:extLst>
      <p:ext uri="{BB962C8B-B14F-4D97-AF65-F5344CB8AC3E}">
        <p14:creationId xmlns:p14="http://schemas.microsoft.com/office/powerpoint/2010/main" val="3123076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5012-C5E7-4BEF-B931-9F0CA2DBF2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51D34-961A-48A2-988A-F217BEAF9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71387-1940-4A9D-81C6-E6A51DF13D5F}"/>
              </a:ext>
            </a:extLst>
          </p:cNvPr>
          <p:cNvSpPr>
            <a:spLocks noGrp="1"/>
          </p:cNvSpPr>
          <p:nvPr>
            <p:ph type="dt" sz="half" idx="10"/>
          </p:nvPr>
        </p:nvSpPr>
        <p:spPr/>
        <p:txBody>
          <a:bodyPr/>
          <a:lstStyle/>
          <a:p>
            <a:pPr>
              <a:defRPr/>
            </a:pPr>
            <a:fld id="{E67AEE0E-6D82-4E9B-8CB1-E952E8FEFF58}" type="datetime1">
              <a:rPr lang="en-US" smtClean="0"/>
              <a:t>5/19/2021</a:t>
            </a:fld>
            <a:endParaRPr lang="en-US"/>
          </a:p>
        </p:txBody>
      </p:sp>
      <p:sp>
        <p:nvSpPr>
          <p:cNvPr id="5" name="Footer Placeholder 4">
            <a:extLst>
              <a:ext uri="{FF2B5EF4-FFF2-40B4-BE49-F238E27FC236}">
                <a16:creationId xmlns:a16="http://schemas.microsoft.com/office/drawing/2014/main" id="{219EB258-F12E-406F-ABE6-9ACB9C8DD83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E96FC37-E9C3-4A77-BE63-8F9FBD48564A}"/>
              </a:ext>
            </a:extLst>
          </p:cNvPr>
          <p:cNvSpPr>
            <a:spLocks noGrp="1"/>
          </p:cNvSpPr>
          <p:nvPr>
            <p:ph type="sldNum" sz="quarter" idx="12"/>
          </p:nvPr>
        </p:nvSpPr>
        <p:spPr/>
        <p:txBody>
          <a:bodyPr/>
          <a:lstStyle/>
          <a:p>
            <a:pPr>
              <a:defRPr/>
            </a:pPr>
            <a:fld id="{3A07AEAF-121D-4076-A055-95DC0CBD24E9}" type="slidenum">
              <a:rPr lang="en-US" smtClean="0"/>
              <a:pPr>
                <a:defRPr/>
              </a:pPr>
              <a:t>‹#›</a:t>
            </a:fld>
            <a:endParaRPr lang="en-US"/>
          </a:p>
        </p:txBody>
      </p:sp>
    </p:spTree>
    <p:extLst>
      <p:ext uri="{BB962C8B-B14F-4D97-AF65-F5344CB8AC3E}">
        <p14:creationId xmlns:p14="http://schemas.microsoft.com/office/powerpoint/2010/main" val="40406735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64438-9AAB-4D93-A24B-DC2C500C19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BEE91-6E5E-4388-AF3D-6489716B9EA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8A556-75F2-435D-BA07-A2D699BDF1D3}"/>
              </a:ext>
            </a:extLst>
          </p:cNvPr>
          <p:cNvSpPr>
            <a:spLocks noGrp="1"/>
          </p:cNvSpPr>
          <p:nvPr>
            <p:ph type="dt" sz="half" idx="10"/>
          </p:nvPr>
        </p:nvSpPr>
        <p:spPr/>
        <p:txBody>
          <a:bodyPr/>
          <a:lstStyle/>
          <a:p>
            <a:pPr>
              <a:defRPr/>
            </a:pPr>
            <a:fld id="{4C933C3E-64E0-421F-B122-4D5411BC01A1}" type="datetime1">
              <a:rPr lang="en-US" smtClean="0"/>
              <a:t>5/19/2021</a:t>
            </a:fld>
            <a:endParaRPr lang="en-US"/>
          </a:p>
        </p:txBody>
      </p:sp>
      <p:sp>
        <p:nvSpPr>
          <p:cNvPr id="5" name="Footer Placeholder 4">
            <a:extLst>
              <a:ext uri="{FF2B5EF4-FFF2-40B4-BE49-F238E27FC236}">
                <a16:creationId xmlns:a16="http://schemas.microsoft.com/office/drawing/2014/main" id="{6FC770FF-BE02-446B-B830-7BD7153DE9C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38FFA4B-0DD5-4E36-BE33-9D53D6B385D3}"/>
              </a:ext>
            </a:extLst>
          </p:cNvPr>
          <p:cNvSpPr>
            <a:spLocks noGrp="1"/>
          </p:cNvSpPr>
          <p:nvPr>
            <p:ph type="sldNum" sz="quarter" idx="12"/>
          </p:nvPr>
        </p:nvSpPr>
        <p:spPr/>
        <p:txBody>
          <a:bodyPr/>
          <a:lstStyle/>
          <a:p>
            <a:pPr>
              <a:defRPr/>
            </a:pPr>
            <a:fld id="{C605D714-C6E0-4A62-AA25-184AB25AB329}" type="slidenum">
              <a:rPr lang="en-US" smtClean="0"/>
              <a:pPr>
                <a:defRPr/>
              </a:pPr>
              <a:t>‹#›</a:t>
            </a:fld>
            <a:endParaRPr lang="en-US"/>
          </a:p>
        </p:txBody>
      </p:sp>
    </p:spTree>
    <p:extLst>
      <p:ext uri="{BB962C8B-B14F-4D97-AF65-F5344CB8AC3E}">
        <p14:creationId xmlns:p14="http://schemas.microsoft.com/office/powerpoint/2010/main" val="29909316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0B31A2F-81C3-4808-B65D-BF83F84BC265}"/>
              </a:ext>
            </a:extLst>
          </p:cNvPr>
          <p:cNvSpPr>
            <a:spLocks noGrp="1" noChangeArrowheads="1"/>
          </p:cNvSpPr>
          <p:nvPr>
            <p:ph type="dt" sz="half" idx="10"/>
          </p:nvPr>
        </p:nvSpPr>
        <p:spPr/>
        <p:txBody>
          <a:bodyPr/>
          <a:lstStyle>
            <a:lvl1pPr>
              <a:defRPr/>
            </a:lvl1pPr>
          </a:lstStyle>
          <a:p>
            <a:pPr>
              <a:defRPr/>
            </a:pPr>
            <a:fld id="{5F951549-890B-4A92-ADBA-989EBCEF5C68}" type="datetime1">
              <a:rPr lang="en-US" smtClean="0"/>
              <a:t>5/19/2021</a:t>
            </a:fld>
            <a:endParaRPr lang="en-US"/>
          </a:p>
        </p:txBody>
      </p:sp>
      <p:sp>
        <p:nvSpPr>
          <p:cNvPr id="6" name="Rectangle 8">
            <a:extLst>
              <a:ext uri="{FF2B5EF4-FFF2-40B4-BE49-F238E27FC236}">
                <a16:creationId xmlns:a16="http://schemas.microsoft.com/office/drawing/2014/main" id="{1C712AB1-2016-4296-A841-71B6994FF3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7B257487-DCAD-456E-B3E3-13DDF2C5B8B5}"/>
              </a:ext>
            </a:extLst>
          </p:cNvPr>
          <p:cNvSpPr>
            <a:spLocks noGrp="1" noChangeArrowheads="1"/>
          </p:cNvSpPr>
          <p:nvPr>
            <p:ph type="sldNum" sz="quarter" idx="12"/>
          </p:nvPr>
        </p:nvSpPr>
        <p:spPr/>
        <p:txBody>
          <a:bodyPr/>
          <a:lstStyle>
            <a:lvl1pPr>
              <a:defRPr/>
            </a:lvl1pPr>
          </a:lstStyle>
          <a:p>
            <a:pPr>
              <a:defRPr/>
            </a:pPr>
            <a:fld id="{E0FBC573-84C8-44F5-B921-C2C28E399927}" type="slidenum">
              <a:rPr lang="en-US" altLang="en-US"/>
              <a:pPr>
                <a:defRPr/>
              </a:pPr>
              <a:t>‹#›</a:t>
            </a:fld>
            <a:endParaRPr lang="en-US" altLang="en-US"/>
          </a:p>
        </p:txBody>
      </p:sp>
    </p:spTree>
    <p:extLst>
      <p:ext uri="{BB962C8B-B14F-4D97-AF65-F5344CB8AC3E}">
        <p14:creationId xmlns:p14="http://schemas.microsoft.com/office/powerpoint/2010/main" val="1673086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12B1F8-3028-43DF-9354-AA2D4E353BFF}"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551781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A59A6-FE27-4CD0-B88F-37C0C5B1DDF6}"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9674095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825581-B6D3-4789-A8C7-C6CB4D6D5ED4}"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601146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81EC-E1F5-4E5D-AF34-55A523A37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1538C-5B12-4B21-A508-D706E75332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4DB80-093E-4692-8A5D-0BF2740B35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5DFC8-6911-4ACF-A2C6-5B28AE3758FF}"/>
              </a:ext>
            </a:extLst>
          </p:cNvPr>
          <p:cNvSpPr>
            <a:spLocks noGrp="1"/>
          </p:cNvSpPr>
          <p:nvPr>
            <p:ph type="dt" sz="half" idx="10"/>
          </p:nvPr>
        </p:nvSpPr>
        <p:spPr/>
        <p:txBody>
          <a:bodyPr/>
          <a:lstStyle/>
          <a:p>
            <a:pPr>
              <a:defRPr/>
            </a:pPr>
            <a:fld id="{F967DC57-89A7-40F0-A91B-2ADAC25D864B}" type="datetimeFigureOut">
              <a:rPr lang="en-US" smtClean="0"/>
              <a:pPr>
                <a:defRPr/>
              </a:pPr>
              <a:t>5/19/2021</a:t>
            </a:fld>
            <a:endParaRPr lang="en-US"/>
          </a:p>
        </p:txBody>
      </p:sp>
      <p:sp>
        <p:nvSpPr>
          <p:cNvPr id="6" name="Footer Placeholder 5">
            <a:extLst>
              <a:ext uri="{FF2B5EF4-FFF2-40B4-BE49-F238E27FC236}">
                <a16:creationId xmlns:a16="http://schemas.microsoft.com/office/drawing/2014/main" id="{DD617758-D4D9-47EE-9312-C8897AB9A4F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1ABD6EA-0339-4D0A-8FE7-9902954696B4}"/>
              </a:ext>
            </a:extLst>
          </p:cNvPr>
          <p:cNvSpPr>
            <a:spLocks noGrp="1"/>
          </p:cNvSpPr>
          <p:nvPr>
            <p:ph type="sldNum" sz="quarter" idx="12"/>
          </p:nvPr>
        </p:nvSpPr>
        <p:spPr/>
        <p:txBody>
          <a:bodyPr/>
          <a:lstStyle/>
          <a:p>
            <a:pPr>
              <a:defRPr/>
            </a:pPr>
            <a:fld id="{DCAA10B1-ACCA-4EDE-8805-9AA722BFD2EA}" type="slidenum">
              <a:rPr lang="en-US" smtClean="0"/>
              <a:pPr>
                <a:defRPr/>
              </a:pPr>
              <a:t>‹#›</a:t>
            </a:fld>
            <a:endParaRPr lang="en-US"/>
          </a:p>
        </p:txBody>
      </p:sp>
    </p:spTree>
    <p:extLst>
      <p:ext uri="{BB962C8B-B14F-4D97-AF65-F5344CB8AC3E}">
        <p14:creationId xmlns:p14="http://schemas.microsoft.com/office/powerpoint/2010/main" val="4093107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24197D-ED12-4625-829E-33918921A1EA}"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8394908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04909B-C7E8-4E16-9F75-813B0ED3C936}"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1517597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8A16D4-6E0C-4713-B748-122E4915D62E}"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5227619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CCDAD-C496-4B4D-9DDB-11596DCCC2ED}"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0840968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DE044B-2894-4FF9-B9E5-E343E3CF9A5A}"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4835835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178507B-74D4-45D3-A75C-AF97DB5B27C5}"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705405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7B1A52-C879-4C3D-8AFD-4A716B515849}"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8961503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273BB0-AACC-4533-BEA9-530E4085BE90}"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CAC4C4D-D3F7-42A4-98DF-BEFA63E3AB91}"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69358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6765E83-D2A2-483F-935E-5D2E23527212}"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8829265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5CB3CF1-9321-4D8B-BAE0-AF7A9C7B0EE1}"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CAC4C4D-D3F7-42A4-98DF-BEFA63E3AB91}"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197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64BF-65FE-4B62-984F-9C7A6260CE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A779E1-A9E7-4898-AA05-3763D86C7F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B192B-AEC7-432A-B368-06BFB6EB4D4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1211C-1A15-471E-93A4-864CD52D06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2EE6-AAD2-40C2-9AF4-E8CA9F3AEF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375FD-5525-4C41-891E-A845F903656B}"/>
              </a:ext>
            </a:extLst>
          </p:cNvPr>
          <p:cNvSpPr>
            <a:spLocks noGrp="1"/>
          </p:cNvSpPr>
          <p:nvPr>
            <p:ph type="dt" sz="half" idx="10"/>
          </p:nvPr>
        </p:nvSpPr>
        <p:spPr/>
        <p:txBody>
          <a:bodyPr/>
          <a:lstStyle/>
          <a:p>
            <a:pPr>
              <a:defRPr/>
            </a:pPr>
            <a:fld id="{3BAA6F77-A620-475F-AC50-0E5310F86BFD}" type="datetimeFigureOut">
              <a:rPr lang="en-US" smtClean="0"/>
              <a:pPr>
                <a:defRPr/>
              </a:pPr>
              <a:t>5/19/2021</a:t>
            </a:fld>
            <a:endParaRPr lang="en-US"/>
          </a:p>
        </p:txBody>
      </p:sp>
      <p:sp>
        <p:nvSpPr>
          <p:cNvPr id="8" name="Footer Placeholder 7">
            <a:extLst>
              <a:ext uri="{FF2B5EF4-FFF2-40B4-BE49-F238E27FC236}">
                <a16:creationId xmlns:a16="http://schemas.microsoft.com/office/drawing/2014/main" id="{4A13D67E-6A45-4CCE-8B4F-040ADF26132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1E0CFE8-98A6-4519-ACCF-AE48876AABB5}"/>
              </a:ext>
            </a:extLst>
          </p:cNvPr>
          <p:cNvSpPr>
            <a:spLocks noGrp="1"/>
          </p:cNvSpPr>
          <p:nvPr>
            <p:ph type="sldNum" sz="quarter" idx="12"/>
          </p:nvPr>
        </p:nvSpPr>
        <p:spPr/>
        <p:txBody>
          <a:bodyPr/>
          <a:lstStyle/>
          <a:p>
            <a:pPr>
              <a:defRPr/>
            </a:pPr>
            <a:fld id="{F211DDE7-8541-4F68-8506-33062EA2836F}" type="slidenum">
              <a:rPr lang="en-US" smtClean="0"/>
              <a:pPr>
                <a:defRPr/>
              </a:pPr>
              <a:t>‹#›</a:t>
            </a:fld>
            <a:endParaRPr lang="en-US"/>
          </a:p>
        </p:txBody>
      </p:sp>
    </p:spTree>
    <p:extLst>
      <p:ext uri="{BB962C8B-B14F-4D97-AF65-F5344CB8AC3E}">
        <p14:creationId xmlns:p14="http://schemas.microsoft.com/office/powerpoint/2010/main" val="11137796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24AB296-6F0E-48EB-ABEB-1B6C64EAC54D}"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1534220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9F824C-3731-4E9E-A10F-AD42BE8A0FAD}"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42670582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E65A3F-AC0C-42BA-A52C-A40512B82BDB}"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6958766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1300" spc="0" baseline="0">
                <a:solidFill>
                  <a:srgbClr val="FFFFFF"/>
                </a:solidFill>
                <a:latin typeface="+mn-lt"/>
              </a:defRPr>
            </a:lvl1pPr>
          </a:lstStyle>
          <a:p>
            <a:fld id="{EA0C0817-A112-4847-8014-A94B7D2A4EA3}" type="datetime1">
              <a:rPr lang="en-US" smtClean="0"/>
              <a:t>5/19/2021</a:t>
            </a:fld>
            <a:endParaRPr lang="en-US" dirty="0"/>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065639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594512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5/19/2021</a:t>
            </a:fld>
            <a:endParaRPr lang="en-US" dirty="0"/>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2070200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889582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20988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671780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3634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85C9-140B-446E-B4F1-4D7AB4C57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C6CAD0-3A5E-40FE-AE0E-91F9F1AD6FA3}"/>
              </a:ext>
            </a:extLst>
          </p:cNvPr>
          <p:cNvSpPr>
            <a:spLocks noGrp="1"/>
          </p:cNvSpPr>
          <p:nvPr>
            <p:ph type="dt" sz="half" idx="10"/>
          </p:nvPr>
        </p:nvSpPr>
        <p:spPr/>
        <p:txBody>
          <a:bodyPr/>
          <a:lstStyle/>
          <a:p>
            <a:pPr>
              <a:defRPr/>
            </a:pPr>
            <a:fld id="{3CF7B6FE-C21D-4FC3-9490-2E97094A0213}" type="datetimeFigureOut">
              <a:rPr lang="en-US" smtClean="0"/>
              <a:pPr>
                <a:defRPr/>
              </a:pPr>
              <a:t>5/19/2021</a:t>
            </a:fld>
            <a:endParaRPr lang="en-US"/>
          </a:p>
        </p:txBody>
      </p:sp>
      <p:sp>
        <p:nvSpPr>
          <p:cNvPr id="4" name="Footer Placeholder 3">
            <a:extLst>
              <a:ext uri="{FF2B5EF4-FFF2-40B4-BE49-F238E27FC236}">
                <a16:creationId xmlns:a16="http://schemas.microsoft.com/office/drawing/2014/main" id="{F49A608F-F113-493B-A36A-D79BE4C1268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0ACBD6D0-B719-4B3F-8A5C-970462787B4A}"/>
              </a:ext>
            </a:extLst>
          </p:cNvPr>
          <p:cNvSpPr>
            <a:spLocks noGrp="1"/>
          </p:cNvSpPr>
          <p:nvPr>
            <p:ph type="sldNum" sz="quarter" idx="12"/>
          </p:nvPr>
        </p:nvSpPr>
        <p:spPr/>
        <p:txBody>
          <a:bodyPr/>
          <a:lstStyle/>
          <a:p>
            <a:pPr>
              <a:defRPr/>
            </a:pPr>
            <a:fld id="{E226CD97-A582-4935-B5BC-89688A3263C2}" type="slidenum">
              <a:rPr lang="en-US" smtClean="0"/>
              <a:pPr>
                <a:defRPr/>
              </a:pPr>
              <a:t>‹#›</a:t>
            </a:fld>
            <a:endParaRPr lang="en-US"/>
          </a:p>
        </p:txBody>
      </p:sp>
    </p:spTree>
    <p:extLst>
      <p:ext uri="{BB962C8B-B14F-4D97-AF65-F5344CB8AC3E}">
        <p14:creationId xmlns:p14="http://schemas.microsoft.com/office/powerpoint/2010/main" val="21172517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5/19/2021</a:t>
            </a:fld>
            <a:endParaRPr lang="en-US" dirty="0"/>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59996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5/19/2021</a:t>
            </a:fld>
            <a:endParaRPr lang="en-US" dirty="0"/>
          </a:p>
        </p:txBody>
      </p:sp>
      <p:sp>
        <p:nvSpPr>
          <p:cNvPr id="6" name="Footer Placeholder 5"/>
          <p:cNvSpPr>
            <a:spLocks noGrp="1"/>
          </p:cNvSpPr>
          <p:nvPr>
            <p:ph type="ftr" sz="quarter" idx="11"/>
          </p:nvPr>
        </p:nvSpPr>
        <p:spPr>
          <a:xfrm>
            <a:off x="459486" y="6035040"/>
            <a:ext cx="3441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04264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446117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476364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03ADB7-CDE1-44C4-B84F-98E91180B1F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9871047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3ADB7-CDE1-44C4-B84F-98E91180B1F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620085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03ADB7-CDE1-44C4-B84F-98E91180B1F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9640722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03ADB7-CDE1-44C4-B84F-98E91180B1F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842237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03ADB7-CDE1-44C4-B84F-98E91180B1F6}"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908243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03ADB7-CDE1-44C4-B84F-98E91180B1F6}"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42883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7F94D8-D87C-46CE-BCA3-3D0B04E9631E}"/>
              </a:ext>
            </a:extLst>
          </p:cNvPr>
          <p:cNvSpPr>
            <a:spLocks noGrp="1"/>
          </p:cNvSpPr>
          <p:nvPr>
            <p:ph type="dt" sz="half" idx="10"/>
          </p:nvPr>
        </p:nvSpPr>
        <p:spPr/>
        <p:txBody>
          <a:bodyPr/>
          <a:lstStyle/>
          <a:p>
            <a:pPr>
              <a:defRPr/>
            </a:pPr>
            <a:fld id="{D69B10E0-156B-4752-8421-FD289421F114}" type="datetimeFigureOut">
              <a:rPr lang="en-US" smtClean="0"/>
              <a:pPr>
                <a:defRPr/>
              </a:pPr>
              <a:t>5/19/2021</a:t>
            </a:fld>
            <a:endParaRPr lang="en-US"/>
          </a:p>
        </p:txBody>
      </p:sp>
      <p:sp>
        <p:nvSpPr>
          <p:cNvPr id="3" name="Footer Placeholder 2">
            <a:extLst>
              <a:ext uri="{FF2B5EF4-FFF2-40B4-BE49-F238E27FC236}">
                <a16:creationId xmlns:a16="http://schemas.microsoft.com/office/drawing/2014/main" id="{320CA7C5-A6C0-48B7-906F-493643B25C3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16A102A-1E18-4BF8-900E-30501DD6A06E}"/>
              </a:ext>
            </a:extLst>
          </p:cNvPr>
          <p:cNvSpPr>
            <a:spLocks noGrp="1"/>
          </p:cNvSpPr>
          <p:nvPr>
            <p:ph type="sldNum" sz="quarter" idx="12"/>
          </p:nvPr>
        </p:nvSpPr>
        <p:spPr/>
        <p:txBody>
          <a:bodyPr/>
          <a:lstStyle/>
          <a:p>
            <a:pPr>
              <a:defRPr/>
            </a:pPr>
            <a:fld id="{90A3D6EA-1BE0-4AE7-9A15-1A7E900003DE}" type="slidenum">
              <a:rPr lang="en-US" smtClean="0"/>
              <a:pPr>
                <a:defRPr/>
              </a:pPr>
              <a:t>‹#›</a:t>
            </a:fld>
            <a:endParaRPr lang="en-US"/>
          </a:p>
        </p:txBody>
      </p:sp>
    </p:spTree>
    <p:extLst>
      <p:ext uri="{BB962C8B-B14F-4D97-AF65-F5344CB8AC3E}">
        <p14:creationId xmlns:p14="http://schemas.microsoft.com/office/powerpoint/2010/main" val="18693475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3ADB7-CDE1-44C4-B84F-98E91180B1F6}"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673571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3ADB7-CDE1-44C4-B84F-98E91180B1F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1914305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3ADB7-CDE1-44C4-B84F-98E91180B1F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42749307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3ADB7-CDE1-44C4-B84F-98E91180B1F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1821644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3ADB7-CDE1-44C4-B84F-98E91180B1F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9696683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rtlCol="0"/>
          <a:lstStyle>
            <a:lvl1pPr>
              <a:defRPr>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fld id="{02852B51-BA51-4119-9168-7B29A47542E9}" type="slidenum">
              <a:rPr lang="en-US" altLang="en-US"/>
              <a:pPr/>
              <a:t>‹#›</a:t>
            </a:fld>
            <a:endParaRPr lang="en-US" alt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624259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76A2C14-C503-CD45-853D-F4DD057B835D}" type="datetime1">
              <a:rPr lang="en-US" smtClean="0"/>
              <a:t>5/20/2021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D52F6F4-40BE-9442-A1A8-4395CB983D1E}" type="slidenum">
              <a:rPr lang="en-US"/>
              <a:pPr/>
              <a:t>‹#›</a:t>
            </a:fld>
            <a:endParaRPr lang="en-US"/>
          </a:p>
        </p:txBody>
      </p:sp>
    </p:spTree>
    <p:extLst>
      <p:ext uri="{BB962C8B-B14F-4D97-AF65-F5344CB8AC3E}">
        <p14:creationId xmlns:p14="http://schemas.microsoft.com/office/powerpoint/2010/main" val="34060734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fld id="{748AD2E9-AD4C-4A0E-AA35-E68A70183E62}"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9647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D50415B-0C69-46DF-8E9B-7F46FAD455F1}"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E5EC86-B91C-478B-9EFB-412B287349EE}" type="slidenum">
              <a:rPr lang="en-US" smtClean="0"/>
              <a:pPr>
                <a:defRPr/>
              </a:pPr>
              <a:t>‹#›</a:t>
            </a:fld>
            <a:endParaRPr lang="en-US"/>
          </a:p>
        </p:txBody>
      </p:sp>
    </p:spTree>
    <p:extLst>
      <p:ext uri="{BB962C8B-B14F-4D97-AF65-F5344CB8AC3E}">
        <p14:creationId xmlns:p14="http://schemas.microsoft.com/office/powerpoint/2010/main" val="42165063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49030D2-969A-4498-AA59-7A8FB6AF64CB}"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C178CB-C455-49D3-B6DF-3654F43855B9}" type="slidenum">
              <a:rPr lang="en-US" smtClean="0"/>
              <a:pPr>
                <a:defRPr/>
              </a:pPr>
              <a:t>‹#›</a:t>
            </a:fld>
            <a:endParaRPr lang="en-US"/>
          </a:p>
        </p:txBody>
      </p:sp>
    </p:spTree>
    <p:extLst>
      <p:ext uri="{BB962C8B-B14F-4D97-AF65-F5344CB8AC3E}">
        <p14:creationId xmlns:p14="http://schemas.microsoft.com/office/powerpoint/2010/main" val="413509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1906-1E3E-43CB-BE6F-8B3D40F3E6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2140C8-7573-4F57-9EF4-1156A2A94F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061F6-F687-4114-8B1E-3EDBF599AC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83A910-9FB0-4BC0-A6D8-553B19C9F235}"/>
              </a:ext>
            </a:extLst>
          </p:cNvPr>
          <p:cNvSpPr>
            <a:spLocks noGrp="1"/>
          </p:cNvSpPr>
          <p:nvPr>
            <p:ph type="dt" sz="half" idx="10"/>
          </p:nvPr>
        </p:nvSpPr>
        <p:spPr/>
        <p:txBody>
          <a:bodyPr/>
          <a:lstStyle/>
          <a:p>
            <a:pPr>
              <a:defRPr/>
            </a:pPr>
            <a:fld id="{53589B99-1127-4315-B50A-AEDB063EB6E3}" type="datetimeFigureOut">
              <a:rPr lang="en-US" smtClean="0"/>
              <a:pPr>
                <a:defRPr/>
              </a:pPr>
              <a:t>5/19/2021</a:t>
            </a:fld>
            <a:endParaRPr lang="en-US"/>
          </a:p>
        </p:txBody>
      </p:sp>
      <p:sp>
        <p:nvSpPr>
          <p:cNvPr id="6" name="Footer Placeholder 5">
            <a:extLst>
              <a:ext uri="{FF2B5EF4-FFF2-40B4-BE49-F238E27FC236}">
                <a16:creationId xmlns:a16="http://schemas.microsoft.com/office/drawing/2014/main" id="{B88E753B-2706-4D1F-A5FB-53754218DFA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249AEDD-6ED2-4AD5-A1D7-5E4615FBCB20}"/>
              </a:ext>
            </a:extLst>
          </p:cNvPr>
          <p:cNvSpPr>
            <a:spLocks noGrp="1"/>
          </p:cNvSpPr>
          <p:nvPr>
            <p:ph type="sldNum" sz="quarter" idx="12"/>
          </p:nvPr>
        </p:nvSpPr>
        <p:spPr/>
        <p:txBody>
          <a:bodyPr/>
          <a:lstStyle/>
          <a:p>
            <a:pPr>
              <a:defRPr/>
            </a:pPr>
            <a:fld id="{EC0CBEC6-03B6-4013-A382-6584EF09F2A8}" type="slidenum">
              <a:rPr lang="en-US" smtClean="0"/>
              <a:pPr>
                <a:defRPr/>
              </a:pPr>
              <a:t>‹#›</a:t>
            </a:fld>
            <a:endParaRPr lang="en-US"/>
          </a:p>
        </p:txBody>
      </p:sp>
    </p:spTree>
    <p:extLst>
      <p:ext uri="{BB962C8B-B14F-4D97-AF65-F5344CB8AC3E}">
        <p14:creationId xmlns:p14="http://schemas.microsoft.com/office/powerpoint/2010/main" val="20394518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2BD9D-8B08-4326-8E18-48CAA242087F}"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BACC4F-7ADB-4A61-87E5-74D687ED411E}" type="slidenum">
              <a:rPr lang="en-US" smtClean="0"/>
              <a:pPr>
                <a:defRPr/>
              </a:pPr>
              <a:t>‹#›</a:t>
            </a:fld>
            <a:endParaRPr lang="en-US"/>
          </a:p>
        </p:txBody>
      </p:sp>
    </p:spTree>
    <p:extLst>
      <p:ext uri="{BB962C8B-B14F-4D97-AF65-F5344CB8AC3E}">
        <p14:creationId xmlns:p14="http://schemas.microsoft.com/office/powerpoint/2010/main" val="16670127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967DC57-89A7-40F0-A91B-2ADAC25D864B}"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AA10B1-ACCA-4EDE-8805-9AA722BFD2EA}" type="slidenum">
              <a:rPr lang="en-US" smtClean="0"/>
              <a:pPr>
                <a:defRPr/>
              </a:pPr>
              <a:t>‹#›</a:t>
            </a:fld>
            <a:endParaRPr lang="en-US"/>
          </a:p>
        </p:txBody>
      </p:sp>
    </p:spTree>
    <p:extLst>
      <p:ext uri="{BB962C8B-B14F-4D97-AF65-F5344CB8AC3E}">
        <p14:creationId xmlns:p14="http://schemas.microsoft.com/office/powerpoint/2010/main" val="14932071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BAA6F77-A620-475F-AC50-0E5310F86BFD}" type="datetimeFigureOut">
              <a:rPr lang="en-US" smtClean="0"/>
              <a:pPr>
                <a:defRPr/>
              </a:pPr>
              <a:t>5/19/2021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211DDE7-8541-4F68-8506-33062EA2836F}" type="slidenum">
              <a:rPr lang="en-US" smtClean="0"/>
              <a:pPr>
                <a:defRPr/>
              </a:pPr>
              <a:t>‹#›</a:t>
            </a:fld>
            <a:endParaRPr lang="en-US"/>
          </a:p>
        </p:txBody>
      </p:sp>
    </p:spTree>
    <p:extLst>
      <p:ext uri="{BB962C8B-B14F-4D97-AF65-F5344CB8AC3E}">
        <p14:creationId xmlns:p14="http://schemas.microsoft.com/office/powerpoint/2010/main" val="36973019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CF7B6FE-C21D-4FC3-9490-2E97094A0213}" type="datetimeFigureOut">
              <a:rPr lang="en-US" smtClean="0"/>
              <a:pPr>
                <a:defRPr/>
              </a:pPr>
              <a:t>5/19/2021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226CD97-A582-4935-B5BC-89688A3263C2}" type="slidenum">
              <a:rPr lang="en-US" smtClean="0"/>
              <a:pPr>
                <a:defRPr/>
              </a:pPr>
              <a:t>‹#›</a:t>
            </a:fld>
            <a:endParaRPr lang="en-US"/>
          </a:p>
        </p:txBody>
      </p:sp>
    </p:spTree>
    <p:extLst>
      <p:ext uri="{BB962C8B-B14F-4D97-AF65-F5344CB8AC3E}">
        <p14:creationId xmlns:p14="http://schemas.microsoft.com/office/powerpoint/2010/main" val="35242784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69B10E0-156B-4752-8421-FD289421F114}" type="datetimeFigureOut">
              <a:rPr lang="en-US" smtClean="0"/>
              <a:pPr>
                <a:defRPr/>
              </a:pPr>
              <a:t>5/19/2021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0A3D6EA-1BE0-4AE7-9A15-1A7E900003DE}" type="slidenum">
              <a:rPr lang="en-US" smtClean="0"/>
              <a:pPr>
                <a:defRPr/>
              </a:pPr>
              <a:t>‹#›</a:t>
            </a:fld>
            <a:endParaRPr lang="en-US"/>
          </a:p>
        </p:txBody>
      </p:sp>
    </p:spTree>
    <p:extLst>
      <p:ext uri="{BB962C8B-B14F-4D97-AF65-F5344CB8AC3E}">
        <p14:creationId xmlns:p14="http://schemas.microsoft.com/office/powerpoint/2010/main" val="21965962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3589B99-1127-4315-B50A-AEDB063EB6E3}"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C0CBEC6-03B6-4013-A382-6584EF09F2A8}" type="slidenum">
              <a:rPr lang="en-US" smtClean="0"/>
              <a:pPr>
                <a:defRPr/>
              </a:pPr>
              <a:t>‹#›</a:t>
            </a:fld>
            <a:endParaRPr lang="en-US"/>
          </a:p>
        </p:txBody>
      </p:sp>
    </p:spTree>
    <p:extLst>
      <p:ext uri="{BB962C8B-B14F-4D97-AF65-F5344CB8AC3E}">
        <p14:creationId xmlns:p14="http://schemas.microsoft.com/office/powerpoint/2010/main" val="20506419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pPr>
              <a:defRPr/>
            </a:pPr>
            <a:fld id="{AD9FA7D2-EB47-4FD6-A150-AF4DD13FD255}" type="datetimeFigureOut">
              <a:rPr lang="en-US" smtClean="0"/>
              <a:pPr>
                <a:defRPr/>
              </a:pPr>
              <a:t>5/19/2021</a:t>
            </a:fld>
            <a:endParaRPr lang="en-US"/>
          </a:p>
        </p:txBody>
      </p:sp>
      <p:sp>
        <p:nvSpPr>
          <p:cNvPr id="6" name="Footer Placeholder 5"/>
          <p:cNvSpPr>
            <a:spLocks noGrp="1"/>
          </p:cNvSpPr>
          <p:nvPr>
            <p:ph type="ftr" sz="quarter" idx="11"/>
          </p:nvPr>
        </p:nvSpPr>
        <p:spPr>
          <a:xfrm>
            <a:off x="442797" y="6041361"/>
            <a:ext cx="2471560" cy="365125"/>
          </a:xfrm>
        </p:spPr>
        <p:txBody>
          <a:bodyPr/>
          <a:lstStyle/>
          <a:p>
            <a:pPr>
              <a:defRPr/>
            </a:pPr>
            <a:endParaRPr lang="en-US"/>
          </a:p>
        </p:txBody>
      </p:sp>
      <p:sp>
        <p:nvSpPr>
          <p:cNvPr id="7" name="Slide Number Placeholder 6"/>
          <p:cNvSpPr>
            <a:spLocks noGrp="1"/>
          </p:cNvSpPr>
          <p:nvPr>
            <p:ph type="sldNum" sz="quarter" idx="12"/>
          </p:nvPr>
        </p:nvSpPr>
        <p:spPr>
          <a:xfrm>
            <a:off x="3647017" y="5915887"/>
            <a:ext cx="796616" cy="490599"/>
          </a:xfrm>
        </p:spPr>
        <p:txBody>
          <a:body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1017928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D9FA7D2-EB47-4FD6-A150-AF4DD13FD255}" type="datetimeFigureOut">
              <a:rPr lang="en-US" smtClean="0"/>
              <a:pPr>
                <a:defRPr/>
              </a:pPr>
              <a:t>5/19/2021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22080244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D9FA7D2-EB47-4FD6-A150-AF4DD13FD255}"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26139008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pPr>
              <a:defRPr/>
            </a:pPr>
            <a:fld id="{AD9FA7D2-EB47-4FD6-A150-AF4DD13FD255}" type="datetimeFigureOut">
              <a:rPr lang="en-US" smtClean="0"/>
              <a:pPr>
                <a:defRPr/>
              </a:pPr>
              <a:t>5/19/2021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207913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377340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C24E-9E31-43AA-8975-780BA068DB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F0F106-B252-4A8A-952B-E474CF66E1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8577E-78C0-4BAB-AD79-EE5337870B8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E338F3B-41E3-448A-851C-20ADBB91DA6F}"/>
              </a:ext>
            </a:extLst>
          </p:cNvPr>
          <p:cNvSpPr>
            <a:spLocks noGrp="1"/>
          </p:cNvSpPr>
          <p:nvPr>
            <p:ph type="dt" sz="half" idx="10"/>
          </p:nvPr>
        </p:nvSpPr>
        <p:spPr/>
        <p:txBody>
          <a:bodyPr/>
          <a:lstStyle/>
          <a:p>
            <a:pPr>
              <a:defRPr/>
            </a:pPr>
            <a:fld id="{10C7C68E-CCDB-4A08-BC9F-6BDACF2CDCD2}" type="datetimeFigureOut">
              <a:rPr lang="en-US" smtClean="0"/>
              <a:pPr>
                <a:defRPr/>
              </a:pPr>
              <a:t>5/19/2021</a:t>
            </a:fld>
            <a:endParaRPr lang="en-US"/>
          </a:p>
        </p:txBody>
      </p:sp>
      <p:sp>
        <p:nvSpPr>
          <p:cNvPr id="6" name="Footer Placeholder 5">
            <a:extLst>
              <a:ext uri="{FF2B5EF4-FFF2-40B4-BE49-F238E27FC236}">
                <a16:creationId xmlns:a16="http://schemas.microsoft.com/office/drawing/2014/main" id="{5A15ABF5-D60D-43BB-94A3-A33FA15937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B1D1C48-6792-4DAA-8E70-FC3BBA6578AC}"/>
              </a:ext>
            </a:extLst>
          </p:cNvPr>
          <p:cNvSpPr>
            <a:spLocks noGrp="1"/>
          </p:cNvSpPr>
          <p:nvPr>
            <p:ph type="sldNum" sz="quarter" idx="12"/>
          </p:nvPr>
        </p:nvSpPr>
        <p:spPr/>
        <p:txBody>
          <a:bodyPr/>
          <a:lstStyle/>
          <a:p>
            <a:pPr>
              <a:defRPr/>
            </a:pPr>
            <a:fld id="{6A0310DD-F70C-45DF-AC6E-181EB99A6900}" type="slidenum">
              <a:rPr lang="en-US" smtClean="0"/>
              <a:pPr>
                <a:defRPr/>
              </a:pPr>
              <a:t>‹#›</a:t>
            </a:fld>
            <a:endParaRPr lang="en-US"/>
          </a:p>
        </p:txBody>
      </p:sp>
    </p:spTree>
    <p:extLst>
      <p:ext uri="{BB962C8B-B14F-4D97-AF65-F5344CB8AC3E}">
        <p14:creationId xmlns:p14="http://schemas.microsoft.com/office/powerpoint/2010/main" val="19262467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77788A4-17C1-4C0D-BC57-C182ED061AF3}"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A07AEAF-121D-4076-A055-95DC0CBD24E9}" type="slidenum">
              <a:rPr lang="en-US" smtClean="0"/>
              <a:pPr>
                <a:defRPr/>
              </a:pPr>
              <a:t>‹#›</a:t>
            </a:fld>
            <a:endParaRPr lang="en-US"/>
          </a:p>
        </p:txBody>
      </p:sp>
    </p:spTree>
    <p:extLst>
      <p:ext uri="{BB962C8B-B14F-4D97-AF65-F5344CB8AC3E}">
        <p14:creationId xmlns:p14="http://schemas.microsoft.com/office/powerpoint/2010/main" val="15830643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F7B3E2-C815-4B7F-A444-22CFC9EAF5F6}" type="datetimeFigureOut">
              <a:rPr lang="en-US" smtClean="0"/>
              <a:pPr>
                <a:defRPr/>
              </a:pPr>
              <a:t>5/19/2021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05D714-C6E0-4A62-AA25-184AB25AB329}" type="slidenum">
              <a:rPr lang="en-US" smtClean="0"/>
              <a:pPr>
                <a:defRPr/>
              </a:pPr>
              <a:t>‹#›</a:t>
            </a:fld>
            <a:endParaRPr lang="en-US"/>
          </a:p>
        </p:txBody>
      </p:sp>
    </p:spTree>
    <p:extLst>
      <p:ext uri="{BB962C8B-B14F-4D97-AF65-F5344CB8AC3E}">
        <p14:creationId xmlns:p14="http://schemas.microsoft.com/office/powerpoint/2010/main" val="35590414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6031889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043314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854945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690788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0493B-63F0-4C8E-AD3F-19A4987F32A1}"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8193491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0493B-63F0-4C8E-AD3F-19A4987F32A1}"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1708807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0493B-63F0-4C8E-AD3F-19A4987F32A1}"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486796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6262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5012-C5E7-4BEF-B931-9F0CA2DBF2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51D34-961A-48A2-988A-F217BEAF9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71387-1940-4A9D-81C6-E6A51DF13D5F}"/>
              </a:ext>
            </a:extLst>
          </p:cNvPr>
          <p:cNvSpPr>
            <a:spLocks noGrp="1"/>
          </p:cNvSpPr>
          <p:nvPr>
            <p:ph type="dt" sz="half" idx="10"/>
          </p:nvPr>
        </p:nvSpPr>
        <p:spPr/>
        <p:txBody>
          <a:bodyPr/>
          <a:lstStyle/>
          <a:p>
            <a:pPr>
              <a:defRPr/>
            </a:pPr>
            <a:fld id="{577788A4-17C1-4C0D-BC57-C182ED061AF3}"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219EB258-F12E-406F-ABE6-9ACB9C8DD83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E96FC37-E9C3-4A77-BE63-8F9FBD48564A}"/>
              </a:ext>
            </a:extLst>
          </p:cNvPr>
          <p:cNvSpPr>
            <a:spLocks noGrp="1"/>
          </p:cNvSpPr>
          <p:nvPr>
            <p:ph type="sldNum" sz="quarter" idx="12"/>
          </p:nvPr>
        </p:nvSpPr>
        <p:spPr/>
        <p:txBody>
          <a:bodyPr/>
          <a:lstStyle/>
          <a:p>
            <a:pPr>
              <a:defRPr/>
            </a:pPr>
            <a:fld id="{3A07AEAF-121D-4076-A055-95DC0CBD24E9}" type="slidenum">
              <a:rPr lang="en-US" smtClean="0"/>
              <a:pPr>
                <a:defRPr/>
              </a:pPr>
              <a:t>‹#›</a:t>
            </a:fld>
            <a:endParaRPr lang="en-US"/>
          </a:p>
        </p:txBody>
      </p:sp>
    </p:spTree>
    <p:extLst>
      <p:ext uri="{BB962C8B-B14F-4D97-AF65-F5344CB8AC3E}">
        <p14:creationId xmlns:p14="http://schemas.microsoft.com/office/powerpoint/2010/main" val="2791641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2074483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EA0493B-63F0-4C8E-AD3F-19A4987F32A1}"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2752013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0443468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435127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6178138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341863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2356567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6210532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3525565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2CAC-92DB-417A-BBEB-8B9AFD2046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7017BD-552E-4968-8931-3FB438EE9BD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863C8E-0489-40B5-8D6E-03D86AB6A966}"/>
              </a:ext>
            </a:extLst>
          </p:cNvPr>
          <p:cNvSpPr>
            <a:spLocks noGrp="1"/>
          </p:cNvSpPr>
          <p:nvPr>
            <p:ph type="dt" sz="half" idx="10"/>
          </p:nvPr>
        </p:nvSpPr>
        <p:spPr/>
        <p:txBody>
          <a:bodyPr/>
          <a:lstStyle/>
          <a:p>
            <a:pPr>
              <a:defRPr/>
            </a:pPr>
            <a:fld id="{ED50415B-0C69-46DF-8E9B-7F46FAD455F1}"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30BDEEDF-773E-4740-BD58-7773EF0B41F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338DD6C-5B96-4BDA-BBA4-80C2D237B7DC}"/>
              </a:ext>
            </a:extLst>
          </p:cNvPr>
          <p:cNvSpPr>
            <a:spLocks noGrp="1"/>
          </p:cNvSpPr>
          <p:nvPr>
            <p:ph type="sldNum" sz="quarter" idx="12"/>
          </p:nvPr>
        </p:nvSpPr>
        <p:spPr/>
        <p:txBody>
          <a:bodyPr/>
          <a:lstStyle/>
          <a:p>
            <a:pPr>
              <a:defRPr/>
            </a:pPr>
            <a:fld id="{40E5EC86-B91C-478B-9EFB-412B287349EE}" type="slidenum">
              <a:rPr lang="en-US" smtClean="0"/>
              <a:pPr>
                <a:defRPr/>
              </a:pPr>
              <a:t>‹#›</a:t>
            </a:fld>
            <a:endParaRPr lang="en-US"/>
          </a:p>
        </p:txBody>
      </p:sp>
    </p:spTree>
    <p:extLst>
      <p:ext uri="{BB962C8B-B14F-4D97-AF65-F5344CB8AC3E}">
        <p14:creationId xmlns:p14="http://schemas.microsoft.com/office/powerpoint/2010/main" val="341689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64438-9AAB-4D93-A24B-DC2C500C19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BEE91-6E5E-4388-AF3D-6489716B9EA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8A556-75F2-435D-BA07-A2D699BDF1D3}"/>
              </a:ext>
            </a:extLst>
          </p:cNvPr>
          <p:cNvSpPr>
            <a:spLocks noGrp="1"/>
          </p:cNvSpPr>
          <p:nvPr>
            <p:ph type="dt" sz="half" idx="10"/>
          </p:nvPr>
        </p:nvSpPr>
        <p:spPr/>
        <p:txBody>
          <a:bodyPr/>
          <a:lstStyle/>
          <a:p>
            <a:pPr>
              <a:defRPr/>
            </a:pPr>
            <a:fld id="{44F7B3E2-C815-4B7F-A444-22CFC9EAF5F6}"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6FC770FF-BE02-446B-B830-7BD7153DE9C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38FFA4B-0DD5-4E36-BE33-9D53D6B385D3}"/>
              </a:ext>
            </a:extLst>
          </p:cNvPr>
          <p:cNvSpPr>
            <a:spLocks noGrp="1"/>
          </p:cNvSpPr>
          <p:nvPr>
            <p:ph type="sldNum" sz="quarter" idx="12"/>
          </p:nvPr>
        </p:nvSpPr>
        <p:spPr/>
        <p:txBody>
          <a:bodyPr/>
          <a:lstStyle/>
          <a:p>
            <a:pPr>
              <a:defRPr/>
            </a:pPr>
            <a:fld id="{C605D714-C6E0-4A62-AA25-184AB25AB329}" type="slidenum">
              <a:rPr lang="en-US" smtClean="0"/>
              <a:pPr>
                <a:defRPr/>
              </a:pPr>
              <a:t>‹#›</a:t>
            </a:fld>
            <a:endParaRPr lang="en-US"/>
          </a:p>
        </p:txBody>
      </p:sp>
    </p:spTree>
    <p:extLst>
      <p:ext uri="{BB962C8B-B14F-4D97-AF65-F5344CB8AC3E}">
        <p14:creationId xmlns:p14="http://schemas.microsoft.com/office/powerpoint/2010/main" val="4539120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BCEE-795F-47A4-935E-1F2115BAB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93041-92B9-4C9D-8A8D-3E330F8D4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214F2-97B5-4EF0-AFFC-21964394ACDF}"/>
              </a:ext>
            </a:extLst>
          </p:cNvPr>
          <p:cNvSpPr>
            <a:spLocks noGrp="1"/>
          </p:cNvSpPr>
          <p:nvPr>
            <p:ph type="dt" sz="half" idx="10"/>
          </p:nvPr>
        </p:nvSpPr>
        <p:spPr/>
        <p:txBody>
          <a:bodyPr/>
          <a:lstStyle/>
          <a:p>
            <a:pPr>
              <a:defRPr/>
            </a:pPr>
            <a:fld id="{649030D2-969A-4498-AA59-7A8FB6AF64CB}"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E5E0D304-EA0E-4560-831A-2B62CD78EC6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1E5BB79-034A-404D-93FD-399BC5D05CE1}"/>
              </a:ext>
            </a:extLst>
          </p:cNvPr>
          <p:cNvSpPr>
            <a:spLocks noGrp="1"/>
          </p:cNvSpPr>
          <p:nvPr>
            <p:ph type="sldNum" sz="quarter" idx="12"/>
          </p:nvPr>
        </p:nvSpPr>
        <p:spPr/>
        <p:txBody>
          <a:bodyPr/>
          <a:lstStyle/>
          <a:p>
            <a:pPr>
              <a:defRPr/>
            </a:pPr>
            <a:fld id="{EFC178CB-C455-49D3-B6DF-3654F43855B9}" type="slidenum">
              <a:rPr lang="en-US" smtClean="0"/>
              <a:pPr>
                <a:defRPr/>
              </a:pPr>
              <a:t>‹#›</a:t>
            </a:fld>
            <a:endParaRPr lang="en-US"/>
          </a:p>
        </p:txBody>
      </p:sp>
    </p:spTree>
    <p:extLst>
      <p:ext uri="{BB962C8B-B14F-4D97-AF65-F5344CB8AC3E}">
        <p14:creationId xmlns:p14="http://schemas.microsoft.com/office/powerpoint/2010/main" val="11259845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69B7-66C6-4243-8693-3EC905808ED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178A66-C141-4EFE-974E-673C9E8008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B0908-19AD-40B2-B2EF-A4C3B6C1BCC7}"/>
              </a:ext>
            </a:extLst>
          </p:cNvPr>
          <p:cNvSpPr>
            <a:spLocks noGrp="1"/>
          </p:cNvSpPr>
          <p:nvPr>
            <p:ph type="dt" sz="half" idx="10"/>
          </p:nvPr>
        </p:nvSpPr>
        <p:spPr/>
        <p:txBody>
          <a:bodyPr/>
          <a:lstStyle/>
          <a:p>
            <a:pPr>
              <a:defRPr/>
            </a:pPr>
            <a:fld id="{B712BD9D-8B08-4326-8E18-48CAA242087F}"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B0D0CC54-800F-4569-9542-AB2FA36732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6D60F7E-44EA-4242-A36E-5B132B128159}"/>
              </a:ext>
            </a:extLst>
          </p:cNvPr>
          <p:cNvSpPr>
            <a:spLocks noGrp="1"/>
          </p:cNvSpPr>
          <p:nvPr>
            <p:ph type="sldNum" sz="quarter" idx="12"/>
          </p:nvPr>
        </p:nvSpPr>
        <p:spPr/>
        <p:txBody>
          <a:bodyPr/>
          <a:lstStyle/>
          <a:p>
            <a:pPr>
              <a:defRPr/>
            </a:pPr>
            <a:fld id="{D2BACC4F-7ADB-4A61-87E5-74D687ED411E}" type="slidenum">
              <a:rPr lang="en-US" smtClean="0"/>
              <a:pPr>
                <a:defRPr/>
              </a:pPr>
              <a:t>‹#›</a:t>
            </a:fld>
            <a:endParaRPr lang="en-US"/>
          </a:p>
        </p:txBody>
      </p:sp>
    </p:spTree>
    <p:extLst>
      <p:ext uri="{BB962C8B-B14F-4D97-AF65-F5344CB8AC3E}">
        <p14:creationId xmlns:p14="http://schemas.microsoft.com/office/powerpoint/2010/main" val="10025751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81EC-E1F5-4E5D-AF34-55A523A37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1538C-5B12-4B21-A508-D706E75332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4DB80-093E-4692-8A5D-0BF2740B35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5DFC8-6911-4ACF-A2C6-5B28AE3758FF}"/>
              </a:ext>
            </a:extLst>
          </p:cNvPr>
          <p:cNvSpPr>
            <a:spLocks noGrp="1"/>
          </p:cNvSpPr>
          <p:nvPr>
            <p:ph type="dt" sz="half" idx="10"/>
          </p:nvPr>
        </p:nvSpPr>
        <p:spPr/>
        <p:txBody>
          <a:bodyPr/>
          <a:lstStyle/>
          <a:p>
            <a:pPr>
              <a:defRPr/>
            </a:pPr>
            <a:fld id="{F967DC57-89A7-40F0-A91B-2ADAC25D864B}" type="datetimeFigureOut">
              <a:rPr lang="en-US" smtClean="0"/>
              <a:pPr>
                <a:defRPr/>
              </a:pPr>
              <a:t>5/20/2021</a:t>
            </a:fld>
            <a:endParaRPr lang="en-US"/>
          </a:p>
        </p:txBody>
      </p:sp>
      <p:sp>
        <p:nvSpPr>
          <p:cNvPr id="6" name="Footer Placeholder 5">
            <a:extLst>
              <a:ext uri="{FF2B5EF4-FFF2-40B4-BE49-F238E27FC236}">
                <a16:creationId xmlns:a16="http://schemas.microsoft.com/office/drawing/2014/main" id="{DD617758-D4D9-47EE-9312-C8897AB9A4F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1ABD6EA-0339-4D0A-8FE7-9902954696B4}"/>
              </a:ext>
            </a:extLst>
          </p:cNvPr>
          <p:cNvSpPr>
            <a:spLocks noGrp="1"/>
          </p:cNvSpPr>
          <p:nvPr>
            <p:ph type="sldNum" sz="quarter" idx="12"/>
          </p:nvPr>
        </p:nvSpPr>
        <p:spPr/>
        <p:txBody>
          <a:bodyPr/>
          <a:lstStyle/>
          <a:p>
            <a:pPr>
              <a:defRPr/>
            </a:pPr>
            <a:fld id="{DCAA10B1-ACCA-4EDE-8805-9AA722BFD2EA}" type="slidenum">
              <a:rPr lang="en-US" smtClean="0"/>
              <a:pPr>
                <a:defRPr/>
              </a:pPr>
              <a:t>‹#›</a:t>
            </a:fld>
            <a:endParaRPr lang="en-US"/>
          </a:p>
        </p:txBody>
      </p:sp>
    </p:spTree>
    <p:extLst>
      <p:ext uri="{BB962C8B-B14F-4D97-AF65-F5344CB8AC3E}">
        <p14:creationId xmlns:p14="http://schemas.microsoft.com/office/powerpoint/2010/main" val="24673251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64BF-65FE-4B62-984F-9C7A6260CE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A779E1-A9E7-4898-AA05-3763D86C7F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B192B-AEC7-432A-B368-06BFB6EB4D4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1211C-1A15-471E-93A4-864CD52D06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2EE6-AAD2-40C2-9AF4-E8CA9F3AEF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375FD-5525-4C41-891E-A845F903656B}"/>
              </a:ext>
            </a:extLst>
          </p:cNvPr>
          <p:cNvSpPr>
            <a:spLocks noGrp="1"/>
          </p:cNvSpPr>
          <p:nvPr>
            <p:ph type="dt" sz="half" idx="10"/>
          </p:nvPr>
        </p:nvSpPr>
        <p:spPr/>
        <p:txBody>
          <a:bodyPr/>
          <a:lstStyle/>
          <a:p>
            <a:pPr>
              <a:defRPr/>
            </a:pPr>
            <a:fld id="{3BAA6F77-A620-475F-AC50-0E5310F86BFD}" type="datetimeFigureOut">
              <a:rPr lang="en-US" smtClean="0"/>
              <a:pPr>
                <a:defRPr/>
              </a:pPr>
              <a:t>5/20/2021</a:t>
            </a:fld>
            <a:endParaRPr lang="en-US"/>
          </a:p>
        </p:txBody>
      </p:sp>
      <p:sp>
        <p:nvSpPr>
          <p:cNvPr id="8" name="Footer Placeholder 7">
            <a:extLst>
              <a:ext uri="{FF2B5EF4-FFF2-40B4-BE49-F238E27FC236}">
                <a16:creationId xmlns:a16="http://schemas.microsoft.com/office/drawing/2014/main" id="{4A13D67E-6A45-4CCE-8B4F-040ADF26132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1E0CFE8-98A6-4519-ACCF-AE48876AABB5}"/>
              </a:ext>
            </a:extLst>
          </p:cNvPr>
          <p:cNvSpPr>
            <a:spLocks noGrp="1"/>
          </p:cNvSpPr>
          <p:nvPr>
            <p:ph type="sldNum" sz="quarter" idx="12"/>
          </p:nvPr>
        </p:nvSpPr>
        <p:spPr/>
        <p:txBody>
          <a:bodyPr/>
          <a:lstStyle/>
          <a:p>
            <a:pPr>
              <a:defRPr/>
            </a:pPr>
            <a:fld id="{F211DDE7-8541-4F68-8506-33062EA2836F}" type="slidenum">
              <a:rPr lang="en-US" smtClean="0"/>
              <a:pPr>
                <a:defRPr/>
              </a:pPr>
              <a:t>‹#›</a:t>
            </a:fld>
            <a:endParaRPr lang="en-US"/>
          </a:p>
        </p:txBody>
      </p:sp>
    </p:spTree>
    <p:extLst>
      <p:ext uri="{BB962C8B-B14F-4D97-AF65-F5344CB8AC3E}">
        <p14:creationId xmlns:p14="http://schemas.microsoft.com/office/powerpoint/2010/main" val="20658972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85C9-140B-446E-B4F1-4D7AB4C57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C6CAD0-3A5E-40FE-AE0E-91F9F1AD6FA3}"/>
              </a:ext>
            </a:extLst>
          </p:cNvPr>
          <p:cNvSpPr>
            <a:spLocks noGrp="1"/>
          </p:cNvSpPr>
          <p:nvPr>
            <p:ph type="dt" sz="half" idx="10"/>
          </p:nvPr>
        </p:nvSpPr>
        <p:spPr/>
        <p:txBody>
          <a:bodyPr/>
          <a:lstStyle/>
          <a:p>
            <a:pPr>
              <a:defRPr/>
            </a:pPr>
            <a:fld id="{3CF7B6FE-C21D-4FC3-9490-2E97094A0213}" type="datetimeFigureOut">
              <a:rPr lang="en-US" smtClean="0"/>
              <a:pPr>
                <a:defRPr/>
              </a:pPr>
              <a:t>5/20/2021</a:t>
            </a:fld>
            <a:endParaRPr lang="en-US"/>
          </a:p>
        </p:txBody>
      </p:sp>
      <p:sp>
        <p:nvSpPr>
          <p:cNvPr id="4" name="Footer Placeholder 3">
            <a:extLst>
              <a:ext uri="{FF2B5EF4-FFF2-40B4-BE49-F238E27FC236}">
                <a16:creationId xmlns:a16="http://schemas.microsoft.com/office/drawing/2014/main" id="{F49A608F-F113-493B-A36A-D79BE4C1268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0ACBD6D0-B719-4B3F-8A5C-970462787B4A}"/>
              </a:ext>
            </a:extLst>
          </p:cNvPr>
          <p:cNvSpPr>
            <a:spLocks noGrp="1"/>
          </p:cNvSpPr>
          <p:nvPr>
            <p:ph type="sldNum" sz="quarter" idx="12"/>
          </p:nvPr>
        </p:nvSpPr>
        <p:spPr/>
        <p:txBody>
          <a:bodyPr/>
          <a:lstStyle/>
          <a:p>
            <a:pPr>
              <a:defRPr/>
            </a:pPr>
            <a:fld id="{E226CD97-A582-4935-B5BC-89688A3263C2}" type="slidenum">
              <a:rPr lang="en-US" smtClean="0"/>
              <a:pPr>
                <a:defRPr/>
              </a:pPr>
              <a:t>‹#›</a:t>
            </a:fld>
            <a:endParaRPr lang="en-US"/>
          </a:p>
        </p:txBody>
      </p:sp>
    </p:spTree>
    <p:extLst>
      <p:ext uri="{BB962C8B-B14F-4D97-AF65-F5344CB8AC3E}">
        <p14:creationId xmlns:p14="http://schemas.microsoft.com/office/powerpoint/2010/main" val="10252698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7F94D8-D87C-46CE-BCA3-3D0B04E9631E}"/>
              </a:ext>
            </a:extLst>
          </p:cNvPr>
          <p:cNvSpPr>
            <a:spLocks noGrp="1"/>
          </p:cNvSpPr>
          <p:nvPr>
            <p:ph type="dt" sz="half" idx="10"/>
          </p:nvPr>
        </p:nvSpPr>
        <p:spPr/>
        <p:txBody>
          <a:bodyPr/>
          <a:lstStyle/>
          <a:p>
            <a:pPr>
              <a:defRPr/>
            </a:pPr>
            <a:fld id="{D69B10E0-156B-4752-8421-FD289421F114}" type="datetimeFigureOut">
              <a:rPr lang="en-US" smtClean="0"/>
              <a:pPr>
                <a:defRPr/>
              </a:pPr>
              <a:t>5/20/2021</a:t>
            </a:fld>
            <a:endParaRPr lang="en-US"/>
          </a:p>
        </p:txBody>
      </p:sp>
      <p:sp>
        <p:nvSpPr>
          <p:cNvPr id="3" name="Footer Placeholder 2">
            <a:extLst>
              <a:ext uri="{FF2B5EF4-FFF2-40B4-BE49-F238E27FC236}">
                <a16:creationId xmlns:a16="http://schemas.microsoft.com/office/drawing/2014/main" id="{320CA7C5-A6C0-48B7-906F-493643B25C3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16A102A-1E18-4BF8-900E-30501DD6A06E}"/>
              </a:ext>
            </a:extLst>
          </p:cNvPr>
          <p:cNvSpPr>
            <a:spLocks noGrp="1"/>
          </p:cNvSpPr>
          <p:nvPr>
            <p:ph type="sldNum" sz="quarter" idx="12"/>
          </p:nvPr>
        </p:nvSpPr>
        <p:spPr/>
        <p:txBody>
          <a:bodyPr/>
          <a:lstStyle/>
          <a:p>
            <a:pPr>
              <a:defRPr/>
            </a:pPr>
            <a:fld id="{90A3D6EA-1BE0-4AE7-9A15-1A7E900003DE}" type="slidenum">
              <a:rPr lang="en-US" smtClean="0"/>
              <a:pPr>
                <a:defRPr/>
              </a:pPr>
              <a:t>‹#›</a:t>
            </a:fld>
            <a:endParaRPr lang="en-US"/>
          </a:p>
        </p:txBody>
      </p:sp>
    </p:spTree>
    <p:extLst>
      <p:ext uri="{BB962C8B-B14F-4D97-AF65-F5344CB8AC3E}">
        <p14:creationId xmlns:p14="http://schemas.microsoft.com/office/powerpoint/2010/main" val="34640237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1906-1E3E-43CB-BE6F-8B3D40F3E6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2140C8-7573-4F57-9EF4-1156A2A94F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061F6-F687-4114-8B1E-3EDBF599AC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83A910-9FB0-4BC0-A6D8-553B19C9F235}"/>
              </a:ext>
            </a:extLst>
          </p:cNvPr>
          <p:cNvSpPr>
            <a:spLocks noGrp="1"/>
          </p:cNvSpPr>
          <p:nvPr>
            <p:ph type="dt" sz="half" idx="10"/>
          </p:nvPr>
        </p:nvSpPr>
        <p:spPr/>
        <p:txBody>
          <a:bodyPr/>
          <a:lstStyle/>
          <a:p>
            <a:pPr>
              <a:defRPr/>
            </a:pPr>
            <a:fld id="{53589B99-1127-4315-B50A-AEDB063EB6E3}" type="datetimeFigureOut">
              <a:rPr lang="en-US" smtClean="0"/>
              <a:pPr>
                <a:defRPr/>
              </a:pPr>
              <a:t>5/20/2021</a:t>
            </a:fld>
            <a:endParaRPr lang="en-US"/>
          </a:p>
        </p:txBody>
      </p:sp>
      <p:sp>
        <p:nvSpPr>
          <p:cNvPr id="6" name="Footer Placeholder 5">
            <a:extLst>
              <a:ext uri="{FF2B5EF4-FFF2-40B4-BE49-F238E27FC236}">
                <a16:creationId xmlns:a16="http://schemas.microsoft.com/office/drawing/2014/main" id="{B88E753B-2706-4D1F-A5FB-53754218DFA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249AEDD-6ED2-4AD5-A1D7-5E4615FBCB20}"/>
              </a:ext>
            </a:extLst>
          </p:cNvPr>
          <p:cNvSpPr>
            <a:spLocks noGrp="1"/>
          </p:cNvSpPr>
          <p:nvPr>
            <p:ph type="sldNum" sz="quarter" idx="12"/>
          </p:nvPr>
        </p:nvSpPr>
        <p:spPr/>
        <p:txBody>
          <a:bodyPr/>
          <a:lstStyle/>
          <a:p>
            <a:pPr>
              <a:defRPr/>
            </a:pPr>
            <a:fld id="{EC0CBEC6-03B6-4013-A382-6584EF09F2A8}" type="slidenum">
              <a:rPr lang="en-US" smtClean="0"/>
              <a:pPr>
                <a:defRPr/>
              </a:pPr>
              <a:t>‹#›</a:t>
            </a:fld>
            <a:endParaRPr lang="en-US"/>
          </a:p>
        </p:txBody>
      </p:sp>
    </p:spTree>
    <p:extLst>
      <p:ext uri="{BB962C8B-B14F-4D97-AF65-F5344CB8AC3E}">
        <p14:creationId xmlns:p14="http://schemas.microsoft.com/office/powerpoint/2010/main" val="11590279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C24E-9E31-43AA-8975-780BA068DB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F0F106-B252-4A8A-952B-E474CF66E1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8577E-78C0-4BAB-AD79-EE5337870B8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E338F3B-41E3-448A-851C-20ADBB91DA6F}"/>
              </a:ext>
            </a:extLst>
          </p:cNvPr>
          <p:cNvSpPr>
            <a:spLocks noGrp="1"/>
          </p:cNvSpPr>
          <p:nvPr>
            <p:ph type="dt" sz="half" idx="10"/>
          </p:nvPr>
        </p:nvSpPr>
        <p:spPr/>
        <p:txBody>
          <a:bodyPr/>
          <a:lstStyle/>
          <a:p>
            <a:pPr>
              <a:defRPr/>
            </a:pPr>
            <a:fld id="{10C7C68E-CCDB-4A08-BC9F-6BDACF2CDCD2}" type="datetimeFigureOut">
              <a:rPr lang="en-US" smtClean="0"/>
              <a:pPr>
                <a:defRPr/>
              </a:pPr>
              <a:t>5/20/2021</a:t>
            </a:fld>
            <a:endParaRPr lang="en-US"/>
          </a:p>
        </p:txBody>
      </p:sp>
      <p:sp>
        <p:nvSpPr>
          <p:cNvPr id="6" name="Footer Placeholder 5">
            <a:extLst>
              <a:ext uri="{FF2B5EF4-FFF2-40B4-BE49-F238E27FC236}">
                <a16:creationId xmlns:a16="http://schemas.microsoft.com/office/drawing/2014/main" id="{5A15ABF5-D60D-43BB-94A3-A33FA15937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B1D1C48-6792-4DAA-8E70-FC3BBA6578AC}"/>
              </a:ext>
            </a:extLst>
          </p:cNvPr>
          <p:cNvSpPr>
            <a:spLocks noGrp="1"/>
          </p:cNvSpPr>
          <p:nvPr>
            <p:ph type="sldNum" sz="quarter" idx="12"/>
          </p:nvPr>
        </p:nvSpPr>
        <p:spPr/>
        <p:txBody>
          <a:bodyPr/>
          <a:lstStyle/>
          <a:p>
            <a:pPr>
              <a:defRPr/>
            </a:pPr>
            <a:fld id="{6A0310DD-F70C-45DF-AC6E-181EB99A6900}" type="slidenum">
              <a:rPr lang="en-US" smtClean="0"/>
              <a:pPr>
                <a:defRPr/>
              </a:pPr>
              <a:t>‹#›</a:t>
            </a:fld>
            <a:endParaRPr lang="en-US"/>
          </a:p>
        </p:txBody>
      </p:sp>
    </p:spTree>
    <p:extLst>
      <p:ext uri="{BB962C8B-B14F-4D97-AF65-F5344CB8AC3E}">
        <p14:creationId xmlns:p14="http://schemas.microsoft.com/office/powerpoint/2010/main" val="2903734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5012-C5E7-4BEF-B931-9F0CA2DBF2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51D34-961A-48A2-988A-F217BEAF9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71387-1940-4A9D-81C6-E6A51DF13D5F}"/>
              </a:ext>
            </a:extLst>
          </p:cNvPr>
          <p:cNvSpPr>
            <a:spLocks noGrp="1"/>
          </p:cNvSpPr>
          <p:nvPr>
            <p:ph type="dt" sz="half" idx="10"/>
          </p:nvPr>
        </p:nvSpPr>
        <p:spPr/>
        <p:txBody>
          <a:bodyPr/>
          <a:lstStyle/>
          <a:p>
            <a:pPr>
              <a:defRPr/>
            </a:pPr>
            <a:fld id="{577788A4-17C1-4C0D-BC57-C182ED061AF3}"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219EB258-F12E-406F-ABE6-9ACB9C8DD83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E96FC37-E9C3-4A77-BE63-8F9FBD48564A}"/>
              </a:ext>
            </a:extLst>
          </p:cNvPr>
          <p:cNvSpPr>
            <a:spLocks noGrp="1"/>
          </p:cNvSpPr>
          <p:nvPr>
            <p:ph type="sldNum" sz="quarter" idx="12"/>
          </p:nvPr>
        </p:nvSpPr>
        <p:spPr/>
        <p:txBody>
          <a:bodyPr/>
          <a:lstStyle/>
          <a:p>
            <a:pPr>
              <a:defRPr/>
            </a:pPr>
            <a:fld id="{3A07AEAF-121D-4076-A055-95DC0CBD24E9}" type="slidenum">
              <a:rPr lang="en-US" smtClean="0"/>
              <a:pPr>
                <a:defRPr/>
              </a:pPr>
              <a:t>‹#›</a:t>
            </a:fld>
            <a:endParaRPr lang="en-US"/>
          </a:p>
        </p:txBody>
      </p:sp>
    </p:spTree>
    <p:extLst>
      <p:ext uri="{BB962C8B-B14F-4D97-AF65-F5344CB8AC3E}">
        <p14:creationId xmlns:p14="http://schemas.microsoft.com/office/powerpoint/2010/main" val="35145160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64438-9AAB-4D93-A24B-DC2C500C19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BEE91-6E5E-4388-AF3D-6489716B9EA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8A556-75F2-435D-BA07-A2D699BDF1D3}"/>
              </a:ext>
            </a:extLst>
          </p:cNvPr>
          <p:cNvSpPr>
            <a:spLocks noGrp="1"/>
          </p:cNvSpPr>
          <p:nvPr>
            <p:ph type="dt" sz="half" idx="10"/>
          </p:nvPr>
        </p:nvSpPr>
        <p:spPr/>
        <p:txBody>
          <a:bodyPr/>
          <a:lstStyle/>
          <a:p>
            <a:pPr>
              <a:defRPr/>
            </a:pPr>
            <a:fld id="{44F7B3E2-C815-4B7F-A444-22CFC9EAF5F6}"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6FC770FF-BE02-446B-B830-7BD7153DE9C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38FFA4B-0DD5-4E36-BE33-9D53D6B385D3}"/>
              </a:ext>
            </a:extLst>
          </p:cNvPr>
          <p:cNvSpPr>
            <a:spLocks noGrp="1"/>
          </p:cNvSpPr>
          <p:nvPr>
            <p:ph type="sldNum" sz="quarter" idx="12"/>
          </p:nvPr>
        </p:nvSpPr>
        <p:spPr/>
        <p:txBody>
          <a:bodyPr/>
          <a:lstStyle/>
          <a:p>
            <a:pPr>
              <a:defRPr/>
            </a:pPr>
            <a:fld id="{C605D714-C6E0-4A62-AA25-184AB25AB329}" type="slidenum">
              <a:rPr lang="en-US" smtClean="0"/>
              <a:pPr>
                <a:defRPr/>
              </a:pPr>
              <a:t>‹#›</a:t>
            </a:fld>
            <a:endParaRPr lang="en-US"/>
          </a:p>
        </p:txBody>
      </p:sp>
    </p:spTree>
    <p:extLst>
      <p:ext uri="{BB962C8B-B14F-4D97-AF65-F5344CB8AC3E}">
        <p14:creationId xmlns:p14="http://schemas.microsoft.com/office/powerpoint/2010/main" val="484232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481387" cy="1113254"/>
          </a:xfrm>
        </p:spPr>
        <p:txBody>
          <a:bodyPr anchor="b">
            <a:normAutofit/>
          </a:bodyPr>
          <a:lstStyle>
            <a:lvl1pPr algn="l">
              <a:defRPr sz="1800" b="0"/>
            </a:lvl1pPr>
          </a:lstStyle>
          <a:p>
            <a:r>
              <a:rPr lang="en-US"/>
              <a:t>Click to edit Master title style</a:t>
            </a:r>
          </a:p>
        </p:txBody>
      </p:sp>
      <p:sp>
        <p:nvSpPr>
          <p:cNvPr id="4" name="Text Placeholder 3"/>
          <p:cNvSpPr>
            <a:spLocks noGrp="1"/>
          </p:cNvSpPr>
          <p:nvPr>
            <p:ph type="body" sz="half" idx="2"/>
          </p:nvPr>
        </p:nvSpPr>
        <p:spPr>
          <a:xfrm>
            <a:off x="1009443" y="2500312"/>
            <a:ext cx="3481387" cy="253020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pPr lvl="0"/>
            <a:r>
              <a:rPr lang="en-US" noProof="0"/>
              <a:t>Click icon to add picture</a:t>
            </a:r>
          </a:p>
        </p:txBody>
      </p:sp>
      <p:sp>
        <p:nvSpPr>
          <p:cNvPr id="13" name="Date Placeholder 4">
            <a:extLst>
              <a:ext uri="{FF2B5EF4-FFF2-40B4-BE49-F238E27FC236}">
                <a16:creationId xmlns:a16="http://schemas.microsoft.com/office/drawing/2014/main" id="{57E2BD48-1D0B-4B6E-BE5E-1018EE453457}"/>
              </a:ext>
            </a:extLst>
          </p:cNvPr>
          <p:cNvSpPr>
            <a:spLocks noGrp="1"/>
          </p:cNvSpPr>
          <p:nvPr>
            <p:ph type="dt" sz="half" idx="15"/>
          </p:nvPr>
        </p:nvSpPr>
        <p:spPr/>
        <p:txBody>
          <a:bodyPr/>
          <a:lstStyle>
            <a:lvl1pPr>
              <a:defRPr/>
            </a:lvl1pPr>
          </a:lstStyle>
          <a:p>
            <a:pPr>
              <a:defRPr/>
            </a:pPr>
            <a:fld id="{D1E15F0F-AF07-434B-8AAF-E2AC6B50CC82}" type="datetime1">
              <a:rPr lang="en-US"/>
              <a:pPr>
                <a:defRPr/>
              </a:pPr>
              <a:t>5/19/2021</a:t>
            </a:fld>
            <a:endParaRPr lang="en-US"/>
          </a:p>
        </p:txBody>
      </p:sp>
      <p:sp>
        <p:nvSpPr>
          <p:cNvPr id="14" name="Footer Placeholder 5">
            <a:extLst>
              <a:ext uri="{FF2B5EF4-FFF2-40B4-BE49-F238E27FC236}">
                <a16:creationId xmlns:a16="http://schemas.microsoft.com/office/drawing/2014/main" id="{899A4816-B219-4C27-BA0C-EA477E6E673A}"/>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id="{D9CB98CD-C1C8-496B-A120-62CE65E952F8}"/>
              </a:ext>
            </a:extLst>
          </p:cNvPr>
          <p:cNvSpPr>
            <a:spLocks noGrp="1"/>
          </p:cNvSpPr>
          <p:nvPr>
            <p:ph type="sldNum" sz="quarter" idx="17"/>
          </p:nvPr>
        </p:nvSpPr>
        <p:spPr/>
        <p:txBody>
          <a:bodyPr/>
          <a:lstStyle>
            <a:lvl1pPr>
              <a:defRPr/>
            </a:lvl1pPr>
          </a:lstStyle>
          <a:p>
            <a:pPr>
              <a:defRPr/>
            </a:pPr>
            <a:fld id="{53661397-089F-4FCA-A957-E02CA0760A05}" type="slidenum">
              <a:rPr lang="en-US"/>
              <a:pPr>
                <a:defRPr/>
              </a:pPr>
              <a:t>‹#›</a:t>
            </a:fld>
            <a:endParaRPr lang="en-US"/>
          </a:p>
        </p:txBody>
      </p:sp>
    </p:spTree>
    <p:extLst>
      <p:ext uri="{BB962C8B-B14F-4D97-AF65-F5344CB8AC3E}">
        <p14:creationId xmlns:p14="http://schemas.microsoft.com/office/powerpoint/2010/main" val="2417663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0B31A2F-81C3-4808-B65D-BF83F84BC26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1C712AB1-2016-4296-A841-71B6994FF3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7B257487-DCAD-456E-B3E3-13DDF2C5B8B5}"/>
              </a:ext>
            </a:extLst>
          </p:cNvPr>
          <p:cNvSpPr>
            <a:spLocks noGrp="1" noChangeArrowheads="1"/>
          </p:cNvSpPr>
          <p:nvPr>
            <p:ph type="sldNum" sz="quarter" idx="12"/>
          </p:nvPr>
        </p:nvSpPr>
        <p:spPr/>
        <p:txBody>
          <a:bodyPr/>
          <a:lstStyle>
            <a:lvl1pPr>
              <a:defRPr/>
            </a:lvl1pPr>
          </a:lstStyle>
          <a:p>
            <a:pPr>
              <a:defRPr/>
            </a:pPr>
            <a:fld id="{E0FBC573-84C8-44F5-B921-C2C28E399927}" type="slidenum">
              <a:rPr lang="en-US" altLang="en-US"/>
              <a:pPr>
                <a:defRPr/>
              </a:pPr>
              <a:t>‹#›</a:t>
            </a:fld>
            <a:endParaRPr lang="en-US" altLang="en-US"/>
          </a:p>
        </p:txBody>
      </p:sp>
    </p:spTree>
    <p:extLst>
      <p:ext uri="{BB962C8B-B14F-4D97-AF65-F5344CB8AC3E}">
        <p14:creationId xmlns:p14="http://schemas.microsoft.com/office/powerpoint/2010/main" val="33075734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D0E26F2-D8F6-4342-8F8D-C7CD925F83B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8E65E6E3-CD08-4344-A6A2-6F5D33195F87}"/>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20FBD35-AAED-439E-B2BA-B323A442E556}"/>
              </a:ext>
            </a:extLst>
          </p:cNvPr>
          <p:cNvSpPr>
            <a:spLocks noGrp="1" noChangeArrowheads="1"/>
          </p:cNvSpPr>
          <p:nvPr>
            <p:ph type="sldNum" sz="quarter" idx="12"/>
          </p:nvPr>
        </p:nvSpPr>
        <p:spPr/>
        <p:txBody>
          <a:bodyPr/>
          <a:lstStyle>
            <a:lvl1pPr>
              <a:defRPr/>
            </a:lvl1pPr>
          </a:lstStyle>
          <a:p>
            <a:pPr>
              <a:defRPr/>
            </a:pPr>
            <a:fld id="{8F35AE0E-F22A-444B-A19B-79FCA2AA2800}" type="slidenum">
              <a:rPr lang="en-US" altLang="en-US"/>
              <a:pPr>
                <a:defRPr/>
              </a:pPr>
              <a:t>‹#›</a:t>
            </a:fld>
            <a:endParaRPr lang="en-US" altLang="en-US"/>
          </a:p>
        </p:txBody>
      </p:sp>
    </p:spTree>
    <p:extLst>
      <p:ext uri="{BB962C8B-B14F-4D97-AF65-F5344CB8AC3E}">
        <p14:creationId xmlns:p14="http://schemas.microsoft.com/office/powerpoint/2010/main" val="8890862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7710336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6895472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9699221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8678382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0493B-63F0-4C8E-AD3F-19A4987F32A1}" type="datetimeFigureOut">
              <a:rPr lang="en-US" smtClean="0"/>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5834941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0493B-63F0-4C8E-AD3F-19A4987F32A1}" type="datetimeFigureOut">
              <a:rPr lang="en-US" smtClean="0"/>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9711635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0493B-63F0-4C8E-AD3F-19A4987F32A1}"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1506431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77930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033839-68FC-41E2-8AC2-0D7557E81B58}"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30578684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1534867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7011708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077426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6EA0493B-63F0-4C8E-AD3F-19A4987F32A1}"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4257960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8218558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9357691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97CD43AC-CEA5-46F5-BF6D-0FEF0DAFC214}"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10202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3011843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2214931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37446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FB7F6-9887-421A-8F62-67367823F0F9}"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4269470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0493B-63F0-4C8E-AD3F-19A4987F32A1}" type="datetimeFigureOut">
              <a:rPr lang="en-US" smtClean="0"/>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4503374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0493B-63F0-4C8E-AD3F-19A4987F32A1}" type="datetimeFigureOut">
              <a:rPr lang="en-US" smtClean="0"/>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517349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0493B-63F0-4C8E-AD3F-19A4987F32A1}"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1827431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1747266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5813650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3112949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1896537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0785018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5919932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68487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607F5-252C-48C0-985E-BD506F74C2C8}"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7164069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1239087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8722235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16220122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97CD43AC-CEA5-46F5-BF6D-0FEF0DAFC214}"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7927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3432862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7783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942880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0493B-63F0-4C8E-AD3F-19A4987F32A1}" type="datetimeFigureOut">
              <a:rPr lang="en-US" smtClean="0"/>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43AC-CEA5-46F5-BF6D-0FEF0DAFC214}"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9365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0493B-63F0-4C8E-AD3F-19A4987F32A1}" type="datetimeFigureOut">
              <a:rPr lang="en-US" smtClean="0"/>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6613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0493B-63F0-4C8E-AD3F-19A4987F32A1}"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01358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25A40A-F21B-4F0C-A353-62A0DCB123DF}"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66167738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3264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1982866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5625766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63596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1826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9764240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4141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0830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9126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0493B-63F0-4C8E-AD3F-19A4987F32A1}"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307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8F4398-7D2B-450D-B367-D4EC6C796871}"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619309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BB5677-06AF-49A8-81F1-ED43BFC7A7BD}"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35937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0493B-63F0-4C8E-AD3F-19A4987F32A1}"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054720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227BD-7777-4C64-B2D5-4E8BAFDDEE87}"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2083711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016C96-1269-4582-87A8-E9A87E213143}"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237311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97DCE3-F4FE-49B3-BFC5-40644BA09886}"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874376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11C20-81A1-4582-AE70-DCB0B7622A6C}"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628623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45A18-0A21-461E-99A9-DDBD6492FDC7}"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C4C4D-D3F7-42A4-98DF-BEFA63E3AB91}" type="slidenum">
              <a:rPr lang="en-US" smtClean="0"/>
              <a:t>‹#›</a:t>
            </a:fld>
            <a:endParaRPr lang="en-US"/>
          </a:p>
        </p:txBody>
      </p:sp>
    </p:spTree>
    <p:extLst>
      <p:ext uri="{BB962C8B-B14F-4D97-AF65-F5344CB8AC3E}">
        <p14:creationId xmlns:p14="http://schemas.microsoft.com/office/powerpoint/2010/main" val="1661222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rtlCol="0"/>
          <a:lstStyle>
            <a:lvl1pPr>
              <a:defRPr>
                <a:latin typeface="Arial" charset="0"/>
                <a:ea typeface="ＭＳ Ｐゴシック" pitchFamily="28" charset="-128"/>
                <a:cs typeface="+mn-cs"/>
              </a:defRPr>
            </a:lvl1pPr>
          </a:lstStyle>
          <a:p>
            <a:pPr>
              <a:defRPr/>
            </a:pPr>
            <a:fld id="{365429E8-F974-4C01-A4E1-28473835331C}" type="datetime1">
              <a:rPr lang="en-US" smtClean="0"/>
              <a:t>5/19/2021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AFD6B44-38E0-4EEC-97EB-1D99221099C9}" type="slidenum">
              <a:rPr lang="en-US" altLang="en-US"/>
              <a:pPr/>
              <a:t>‹#›</a:t>
            </a:fld>
            <a:endParaRPr lang="en-US" altLang="en-US"/>
          </a:p>
        </p:txBody>
      </p:sp>
    </p:spTree>
    <p:extLst>
      <p:ext uri="{BB962C8B-B14F-4D97-AF65-F5344CB8AC3E}">
        <p14:creationId xmlns:p14="http://schemas.microsoft.com/office/powerpoint/2010/main" val="627115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481387" cy="1113254"/>
          </a:xfrm>
        </p:spPr>
        <p:txBody>
          <a:bodyPr anchor="b">
            <a:normAutofit/>
          </a:bodyPr>
          <a:lstStyle>
            <a:lvl1pPr algn="l">
              <a:defRPr sz="1800" b="0"/>
            </a:lvl1pPr>
          </a:lstStyle>
          <a:p>
            <a:r>
              <a:rPr lang="en-US"/>
              <a:t>Click to edit Master title style</a:t>
            </a:r>
          </a:p>
        </p:txBody>
      </p:sp>
      <p:sp>
        <p:nvSpPr>
          <p:cNvPr id="4" name="Text Placeholder 3"/>
          <p:cNvSpPr>
            <a:spLocks noGrp="1"/>
          </p:cNvSpPr>
          <p:nvPr>
            <p:ph type="body" sz="half" idx="2"/>
          </p:nvPr>
        </p:nvSpPr>
        <p:spPr>
          <a:xfrm>
            <a:off x="1009443" y="2500312"/>
            <a:ext cx="3481387" cy="253020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pPr lvl="0"/>
            <a:r>
              <a:rPr lang="en-US" noProof="0"/>
              <a:t>Click icon to add picture</a:t>
            </a:r>
          </a:p>
        </p:txBody>
      </p:sp>
      <p:sp>
        <p:nvSpPr>
          <p:cNvPr id="13" name="Date Placeholder 4">
            <a:extLst>
              <a:ext uri="{FF2B5EF4-FFF2-40B4-BE49-F238E27FC236}">
                <a16:creationId xmlns:a16="http://schemas.microsoft.com/office/drawing/2014/main" id="{57E2BD48-1D0B-4B6E-BE5E-1018EE453457}"/>
              </a:ext>
            </a:extLst>
          </p:cNvPr>
          <p:cNvSpPr>
            <a:spLocks noGrp="1"/>
          </p:cNvSpPr>
          <p:nvPr>
            <p:ph type="dt" sz="half" idx="15"/>
          </p:nvPr>
        </p:nvSpPr>
        <p:spPr/>
        <p:txBody>
          <a:bodyPr/>
          <a:lstStyle>
            <a:lvl1pPr>
              <a:defRPr/>
            </a:lvl1pPr>
          </a:lstStyle>
          <a:p>
            <a:pPr>
              <a:defRPr/>
            </a:pPr>
            <a:fld id="{D1E15F0F-AF07-434B-8AAF-E2AC6B50CC82}" type="datetime1">
              <a:rPr lang="en-US"/>
              <a:pPr>
                <a:defRPr/>
              </a:pPr>
              <a:t>5/19/2021</a:t>
            </a:fld>
            <a:endParaRPr lang="en-US"/>
          </a:p>
        </p:txBody>
      </p:sp>
      <p:sp>
        <p:nvSpPr>
          <p:cNvPr id="14" name="Footer Placeholder 5">
            <a:extLst>
              <a:ext uri="{FF2B5EF4-FFF2-40B4-BE49-F238E27FC236}">
                <a16:creationId xmlns:a16="http://schemas.microsoft.com/office/drawing/2014/main" id="{899A4816-B219-4C27-BA0C-EA477E6E673A}"/>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id="{D9CB98CD-C1C8-496B-A120-62CE65E952F8}"/>
              </a:ext>
            </a:extLst>
          </p:cNvPr>
          <p:cNvSpPr>
            <a:spLocks noGrp="1"/>
          </p:cNvSpPr>
          <p:nvPr>
            <p:ph type="sldNum" sz="quarter" idx="17"/>
          </p:nvPr>
        </p:nvSpPr>
        <p:spPr/>
        <p:txBody>
          <a:bodyPr/>
          <a:lstStyle>
            <a:lvl1pPr>
              <a:defRPr/>
            </a:lvl1pPr>
          </a:lstStyle>
          <a:p>
            <a:pPr>
              <a:defRPr/>
            </a:pPr>
            <a:fld id="{53661397-089F-4FCA-A957-E02CA0760A05}" type="slidenum">
              <a:rPr lang="en-US"/>
              <a:pPr>
                <a:defRPr/>
              </a:pPr>
              <a:t>‹#›</a:t>
            </a:fld>
            <a:endParaRPr lang="en-US"/>
          </a:p>
        </p:txBody>
      </p:sp>
    </p:spTree>
    <p:extLst>
      <p:ext uri="{BB962C8B-B14F-4D97-AF65-F5344CB8AC3E}">
        <p14:creationId xmlns:p14="http://schemas.microsoft.com/office/powerpoint/2010/main" val="1903372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248187-4C2D-4B62-AC77-36C326F55DCD}"/>
              </a:ext>
            </a:extLst>
          </p:cNvPr>
          <p:cNvSpPr>
            <a:spLocks noGrp="1"/>
          </p:cNvSpPr>
          <p:nvPr>
            <p:ph type="dt" sz="half" idx="10"/>
          </p:nvPr>
        </p:nvSpPr>
        <p:spPr/>
        <p:txBody>
          <a:bodyPr/>
          <a:lstStyle>
            <a:lvl1pPr>
              <a:defRPr/>
            </a:lvl1pPr>
          </a:lstStyle>
          <a:p>
            <a:pPr>
              <a:defRPr/>
            </a:pPr>
            <a:fld id="{ADD4CFE0-3FFA-4D0C-8DED-2D92304D4B49}" type="datetimeFigureOut">
              <a:rPr lang="en-US"/>
              <a:pPr>
                <a:defRPr/>
              </a:pPr>
              <a:t>5/19/2021</a:t>
            </a:fld>
            <a:endParaRPr lang="en-US"/>
          </a:p>
        </p:txBody>
      </p:sp>
      <p:sp>
        <p:nvSpPr>
          <p:cNvPr id="5" name="Footer Placeholder 4">
            <a:extLst>
              <a:ext uri="{FF2B5EF4-FFF2-40B4-BE49-F238E27FC236}">
                <a16:creationId xmlns:a16="http://schemas.microsoft.com/office/drawing/2014/main" id="{1E87160D-70D3-4574-9782-3EE2B1DAFA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8A5496-A9E0-47A5-8971-4312FC7F45BE}"/>
              </a:ext>
            </a:extLst>
          </p:cNvPr>
          <p:cNvSpPr>
            <a:spLocks noGrp="1"/>
          </p:cNvSpPr>
          <p:nvPr>
            <p:ph type="sldNum" sz="quarter" idx="12"/>
          </p:nvPr>
        </p:nvSpPr>
        <p:spPr/>
        <p:txBody>
          <a:bodyPr/>
          <a:lstStyle>
            <a:lvl1pPr>
              <a:defRPr/>
            </a:lvl1pPr>
          </a:lstStyle>
          <a:p>
            <a:pPr>
              <a:defRPr/>
            </a:pPr>
            <a:fld id="{5DED5C8A-295C-4293-B028-5410404BB747}" type="slidenum">
              <a:rPr lang="en-US" altLang="en-US"/>
              <a:pPr>
                <a:defRPr/>
              </a:pPr>
              <a:t>‹#›</a:t>
            </a:fld>
            <a:endParaRPr lang="en-US" altLang="en-US"/>
          </a:p>
        </p:txBody>
      </p:sp>
    </p:spTree>
    <p:extLst>
      <p:ext uri="{BB962C8B-B14F-4D97-AF65-F5344CB8AC3E}">
        <p14:creationId xmlns:p14="http://schemas.microsoft.com/office/powerpoint/2010/main" val="1118057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454BA-91ED-4BF8-8A3E-B5B065934D4D}"/>
              </a:ext>
            </a:extLst>
          </p:cNvPr>
          <p:cNvSpPr>
            <a:spLocks noGrp="1"/>
          </p:cNvSpPr>
          <p:nvPr>
            <p:ph type="dt" sz="half" idx="10"/>
          </p:nvPr>
        </p:nvSpPr>
        <p:spPr/>
        <p:txBody>
          <a:bodyPr/>
          <a:lstStyle>
            <a:lvl1pPr>
              <a:defRPr/>
            </a:lvl1pPr>
          </a:lstStyle>
          <a:p>
            <a:pPr>
              <a:defRPr/>
            </a:pPr>
            <a:fld id="{3DB3AB65-4815-4A83-9444-B43EDA941C72}" type="datetimeFigureOut">
              <a:rPr lang="en-US"/>
              <a:pPr>
                <a:defRPr/>
              </a:pPr>
              <a:t>5/19/2021</a:t>
            </a:fld>
            <a:endParaRPr lang="en-US"/>
          </a:p>
        </p:txBody>
      </p:sp>
      <p:sp>
        <p:nvSpPr>
          <p:cNvPr id="5" name="Footer Placeholder 4">
            <a:extLst>
              <a:ext uri="{FF2B5EF4-FFF2-40B4-BE49-F238E27FC236}">
                <a16:creationId xmlns:a16="http://schemas.microsoft.com/office/drawing/2014/main" id="{BF801C12-19FF-4E82-8E6E-7A4D909B6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1CD165-5804-41A3-9E63-F96FF3454B16}"/>
              </a:ext>
            </a:extLst>
          </p:cNvPr>
          <p:cNvSpPr>
            <a:spLocks noGrp="1"/>
          </p:cNvSpPr>
          <p:nvPr>
            <p:ph type="sldNum" sz="quarter" idx="12"/>
          </p:nvPr>
        </p:nvSpPr>
        <p:spPr/>
        <p:txBody>
          <a:bodyPr/>
          <a:lstStyle>
            <a:lvl1pPr>
              <a:defRPr/>
            </a:lvl1pPr>
          </a:lstStyle>
          <a:p>
            <a:pPr>
              <a:defRPr/>
            </a:pPr>
            <a:fld id="{118A8B58-D39E-4D88-B314-1CEF10B98978}" type="slidenum">
              <a:rPr lang="en-US" altLang="en-US"/>
              <a:pPr>
                <a:defRPr/>
              </a:pPr>
              <a:t>‹#›</a:t>
            </a:fld>
            <a:endParaRPr lang="en-US" altLang="en-US"/>
          </a:p>
        </p:txBody>
      </p:sp>
    </p:spTree>
    <p:extLst>
      <p:ext uri="{BB962C8B-B14F-4D97-AF65-F5344CB8AC3E}">
        <p14:creationId xmlns:p14="http://schemas.microsoft.com/office/powerpoint/2010/main" val="2966354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CB580-9964-42D8-ACC7-DF13DA01B058}"/>
              </a:ext>
            </a:extLst>
          </p:cNvPr>
          <p:cNvSpPr>
            <a:spLocks noGrp="1"/>
          </p:cNvSpPr>
          <p:nvPr>
            <p:ph type="dt" sz="half" idx="10"/>
          </p:nvPr>
        </p:nvSpPr>
        <p:spPr/>
        <p:txBody>
          <a:bodyPr/>
          <a:lstStyle>
            <a:lvl1pPr>
              <a:defRPr/>
            </a:lvl1pPr>
          </a:lstStyle>
          <a:p>
            <a:pPr>
              <a:defRPr/>
            </a:pPr>
            <a:fld id="{4B9AD1AA-FB1A-461D-9D61-F1F717E60AD0}" type="datetimeFigureOut">
              <a:rPr lang="en-US"/>
              <a:pPr>
                <a:defRPr/>
              </a:pPr>
              <a:t>5/19/2021</a:t>
            </a:fld>
            <a:endParaRPr lang="en-US"/>
          </a:p>
        </p:txBody>
      </p:sp>
      <p:sp>
        <p:nvSpPr>
          <p:cNvPr id="5" name="Footer Placeholder 4">
            <a:extLst>
              <a:ext uri="{FF2B5EF4-FFF2-40B4-BE49-F238E27FC236}">
                <a16:creationId xmlns:a16="http://schemas.microsoft.com/office/drawing/2014/main" id="{DD501399-4B46-418B-99AC-3BAD9709A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0B97E3-DB25-49E1-B38A-27BAD8BA7E82}"/>
              </a:ext>
            </a:extLst>
          </p:cNvPr>
          <p:cNvSpPr>
            <a:spLocks noGrp="1"/>
          </p:cNvSpPr>
          <p:nvPr>
            <p:ph type="sldNum" sz="quarter" idx="12"/>
          </p:nvPr>
        </p:nvSpPr>
        <p:spPr/>
        <p:txBody>
          <a:bodyPr/>
          <a:lstStyle>
            <a:lvl1pPr>
              <a:defRPr/>
            </a:lvl1pPr>
          </a:lstStyle>
          <a:p>
            <a:pPr>
              <a:defRPr/>
            </a:pPr>
            <a:fld id="{911068BA-A828-47A2-8F9C-847453A5B9ED}" type="slidenum">
              <a:rPr lang="en-US" altLang="en-US"/>
              <a:pPr>
                <a:defRPr/>
              </a:pPr>
              <a:t>‹#›</a:t>
            </a:fld>
            <a:endParaRPr lang="en-US" altLang="en-US"/>
          </a:p>
        </p:txBody>
      </p:sp>
    </p:spTree>
    <p:extLst>
      <p:ext uri="{BB962C8B-B14F-4D97-AF65-F5344CB8AC3E}">
        <p14:creationId xmlns:p14="http://schemas.microsoft.com/office/powerpoint/2010/main" val="379835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2068350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6C5BDD3-38D3-46C0-8ED2-ED5EDA88A68D}"/>
              </a:ext>
            </a:extLst>
          </p:cNvPr>
          <p:cNvSpPr>
            <a:spLocks noGrp="1"/>
          </p:cNvSpPr>
          <p:nvPr>
            <p:ph type="dt" sz="half" idx="10"/>
          </p:nvPr>
        </p:nvSpPr>
        <p:spPr/>
        <p:txBody>
          <a:bodyPr/>
          <a:lstStyle>
            <a:lvl1pPr>
              <a:defRPr/>
            </a:lvl1pPr>
          </a:lstStyle>
          <a:p>
            <a:pPr>
              <a:defRPr/>
            </a:pPr>
            <a:fld id="{A48C3BB4-D7DE-4DD7-8DFA-7205014BC401}" type="datetimeFigureOut">
              <a:rPr lang="en-US"/>
              <a:pPr>
                <a:defRPr/>
              </a:pPr>
              <a:t>5/19/2021</a:t>
            </a:fld>
            <a:endParaRPr lang="en-US"/>
          </a:p>
        </p:txBody>
      </p:sp>
      <p:sp>
        <p:nvSpPr>
          <p:cNvPr id="6" name="Footer Placeholder 4">
            <a:extLst>
              <a:ext uri="{FF2B5EF4-FFF2-40B4-BE49-F238E27FC236}">
                <a16:creationId xmlns:a16="http://schemas.microsoft.com/office/drawing/2014/main" id="{081FC92F-7C9F-4CB0-A9D7-124E7B7EF9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8D4E0F-6D5A-4C01-B0E9-CAFD10B9176F}"/>
              </a:ext>
            </a:extLst>
          </p:cNvPr>
          <p:cNvSpPr>
            <a:spLocks noGrp="1"/>
          </p:cNvSpPr>
          <p:nvPr>
            <p:ph type="sldNum" sz="quarter" idx="12"/>
          </p:nvPr>
        </p:nvSpPr>
        <p:spPr/>
        <p:txBody>
          <a:bodyPr/>
          <a:lstStyle>
            <a:lvl1pPr>
              <a:defRPr/>
            </a:lvl1pPr>
          </a:lstStyle>
          <a:p>
            <a:pPr>
              <a:defRPr/>
            </a:pPr>
            <a:fld id="{D76A4E6C-D375-425F-B25A-101608B62C0D}" type="slidenum">
              <a:rPr lang="en-US" altLang="en-US"/>
              <a:pPr>
                <a:defRPr/>
              </a:pPr>
              <a:t>‹#›</a:t>
            </a:fld>
            <a:endParaRPr lang="en-US" altLang="en-US"/>
          </a:p>
        </p:txBody>
      </p:sp>
    </p:spTree>
    <p:extLst>
      <p:ext uri="{BB962C8B-B14F-4D97-AF65-F5344CB8AC3E}">
        <p14:creationId xmlns:p14="http://schemas.microsoft.com/office/powerpoint/2010/main" val="3956198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1E8EB0-2FAC-4D61-888F-952EC4B9E99D}"/>
              </a:ext>
            </a:extLst>
          </p:cNvPr>
          <p:cNvSpPr>
            <a:spLocks noGrp="1"/>
          </p:cNvSpPr>
          <p:nvPr>
            <p:ph type="dt" sz="half" idx="10"/>
          </p:nvPr>
        </p:nvSpPr>
        <p:spPr/>
        <p:txBody>
          <a:bodyPr/>
          <a:lstStyle>
            <a:lvl1pPr>
              <a:defRPr/>
            </a:lvl1pPr>
          </a:lstStyle>
          <a:p>
            <a:pPr>
              <a:defRPr/>
            </a:pPr>
            <a:fld id="{DAD5776A-8094-4A44-8B24-A8D26D48137A}" type="datetimeFigureOut">
              <a:rPr lang="en-US"/>
              <a:pPr>
                <a:defRPr/>
              </a:pPr>
              <a:t>5/19/2021</a:t>
            </a:fld>
            <a:endParaRPr lang="en-US"/>
          </a:p>
        </p:txBody>
      </p:sp>
      <p:sp>
        <p:nvSpPr>
          <p:cNvPr id="8" name="Footer Placeholder 4">
            <a:extLst>
              <a:ext uri="{FF2B5EF4-FFF2-40B4-BE49-F238E27FC236}">
                <a16:creationId xmlns:a16="http://schemas.microsoft.com/office/drawing/2014/main" id="{C454121D-00C9-42A4-94C5-E9B5E38304D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9B7AFF-F5A6-4C55-B6EB-B5BACDC006C8}"/>
              </a:ext>
            </a:extLst>
          </p:cNvPr>
          <p:cNvSpPr>
            <a:spLocks noGrp="1"/>
          </p:cNvSpPr>
          <p:nvPr>
            <p:ph type="sldNum" sz="quarter" idx="12"/>
          </p:nvPr>
        </p:nvSpPr>
        <p:spPr/>
        <p:txBody>
          <a:bodyPr/>
          <a:lstStyle>
            <a:lvl1pPr>
              <a:defRPr/>
            </a:lvl1pPr>
          </a:lstStyle>
          <a:p>
            <a:pPr>
              <a:defRPr/>
            </a:pPr>
            <a:fld id="{46BCD892-984F-4665-BC1B-57BDC7D9411D}" type="slidenum">
              <a:rPr lang="en-US" altLang="en-US"/>
              <a:pPr>
                <a:defRPr/>
              </a:pPr>
              <a:t>‹#›</a:t>
            </a:fld>
            <a:endParaRPr lang="en-US" altLang="en-US"/>
          </a:p>
        </p:txBody>
      </p:sp>
    </p:spTree>
    <p:extLst>
      <p:ext uri="{BB962C8B-B14F-4D97-AF65-F5344CB8AC3E}">
        <p14:creationId xmlns:p14="http://schemas.microsoft.com/office/powerpoint/2010/main" val="390748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931A08-2751-44DD-B0CA-36100305AA24}"/>
              </a:ext>
            </a:extLst>
          </p:cNvPr>
          <p:cNvSpPr>
            <a:spLocks noGrp="1"/>
          </p:cNvSpPr>
          <p:nvPr>
            <p:ph type="dt" sz="half" idx="10"/>
          </p:nvPr>
        </p:nvSpPr>
        <p:spPr/>
        <p:txBody>
          <a:bodyPr/>
          <a:lstStyle>
            <a:lvl1pPr>
              <a:defRPr/>
            </a:lvl1pPr>
          </a:lstStyle>
          <a:p>
            <a:pPr>
              <a:defRPr/>
            </a:pPr>
            <a:fld id="{7F24046C-F25A-4AF5-A998-0C0358EE063A}" type="datetimeFigureOut">
              <a:rPr lang="en-US"/>
              <a:pPr>
                <a:defRPr/>
              </a:pPr>
              <a:t>5/19/2021</a:t>
            </a:fld>
            <a:endParaRPr lang="en-US"/>
          </a:p>
        </p:txBody>
      </p:sp>
      <p:sp>
        <p:nvSpPr>
          <p:cNvPr id="4" name="Footer Placeholder 4">
            <a:extLst>
              <a:ext uri="{FF2B5EF4-FFF2-40B4-BE49-F238E27FC236}">
                <a16:creationId xmlns:a16="http://schemas.microsoft.com/office/drawing/2014/main" id="{A3E78F99-6EDA-444E-B4B2-42EF20DB52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2D7CE2-E064-496F-9EA6-4CA48262FDA5}"/>
              </a:ext>
            </a:extLst>
          </p:cNvPr>
          <p:cNvSpPr>
            <a:spLocks noGrp="1"/>
          </p:cNvSpPr>
          <p:nvPr>
            <p:ph type="sldNum" sz="quarter" idx="12"/>
          </p:nvPr>
        </p:nvSpPr>
        <p:spPr/>
        <p:txBody>
          <a:bodyPr/>
          <a:lstStyle>
            <a:lvl1pPr>
              <a:defRPr/>
            </a:lvl1pPr>
          </a:lstStyle>
          <a:p>
            <a:pPr>
              <a:defRPr/>
            </a:pPr>
            <a:fld id="{C36F9A71-927B-48FC-A853-57BABE4280CE}" type="slidenum">
              <a:rPr lang="en-US" altLang="en-US"/>
              <a:pPr>
                <a:defRPr/>
              </a:pPr>
              <a:t>‹#›</a:t>
            </a:fld>
            <a:endParaRPr lang="en-US" altLang="en-US"/>
          </a:p>
        </p:txBody>
      </p:sp>
    </p:spTree>
    <p:extLst>
      <p:ext uri="{BB962C8B-B14F-4D97-AF65-F5344CB8AC3E}">
        <p14:creationId xmlns:p14="http://schemas.microsoft.com/office/powerpoint/2010/main" val="3674873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DD7502-84CE-4FCE-8BA6-A2CA9F397FEF}"/>
              </a:ext>
            </a:extLst>
          </p:cNvPr>
          <p:cNvSpPr>
            <a:spLocks noGrp="1"/>
          </p:cNvSpPr>
          <p:nvPr>
            <p:ph type="dt" sz="half" idx="10"/>
          </p:nvPr>
        </p:nvSpPr>
        <p:spPr/>
        <p:txBody>
          <a:bodyPr/>
          <a:lstStyle>
            <a:lvl1pPr>
              <a:defRPr/>
            </a:lvl1pPr>
          </a:lstStyle>
          <a:p>
            <a:pPr>
              <a:defRPr/>
            </a:pPr>
            <a:fld id="{6D68C0D4-8AD3-4864-B01E-D9E4DE004E11}" type="datetimeFigureOut">
              <a:rPr lang="en-US"/>
              <a:pPr>
                <a:defRPr/>
              </a:pPr>
              <a:t>5/19/2021</a:t>
            </a:fld>
            <a:endParaRPr lang="en-US"/>
          </a:p>
        </p:txBody>
      </p:sp>
      <p:sp>
        <p:nvSpPr>
          <p:cNvPr id="3" name="Footer Placeholder 4">
            <a:extLst>
              <a:ext uri="{FF2B5EF4-FFF2-40B4-BE49-F238E27FC236}">
                <a16:creationId xmlns:a16="http://schemas.microsoft.com/office/drawing/2014/main" id="{F1C8A90C-7D63-427E-9662-C2C51E488E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054CED-D7A1-48BA-B286-4047DAD5B545}"/>
              </a:ext>
            </a:extLst>
          </p:cNvPr>
          <p:cNvSpPr>
            <a:spLocks noGrp="1"/>
          </p:cNvSpPr>
          <p:nvPr>
            <p:ph type="sldNum" sz="quarter" idx="12"/>
          </p:nvPr>
        </p:nvSpPr>
        <p:spPr/>
        <p:txBody>
          <a:bodyPr/>
          <a:lstStyle>
            <a:lvl1pPr>
              <a:defRPr/>
            </a:lvl1pPr>
          </a:lstStyle>
          <a:p>
            <a:pPr>
              <a:defRPr/>
            </a:pPr>
            <a:fld id="{3AF4AE96-B460-4BCC-8AC3-2C12436DF6CC}" type="slidenum">
              <a:rPr lang="en-US" altLang="en-US"/>
              <a:pPr>
                <a:defRPr/>
              </a:pPr>
              <a:t>‹#›</a:t>
            </a:fld>
            <a:endParaRPr lang="en-US" altLang="en-US"/>
          </a:p>
        </p:txBody>
      </p:sp>
    </p:spTree>
    <p:extLst>
      <p:ext uri="{BB962C8B-B14F-4D97-AF65-F5344CB8AC3E}">
        <p14:creationId xmlns:p14="http://schemas.microsoft.com/office/powerpoint/2010/main" val="1551475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CB1DFE-9179-46CB-96E4-9EF65136F692}"/>
              </a:ext>
            </a:extLst>
          </p:cNvPr>
          <p:cNvSpPr>
            <a:spLocks noGrp="1"/>
          </p:cNvSpPr>
          <p:nvPr>
            <p:ph type="dt" sz="half" idx="10"/>
          </p:nvPr>
        </p:nvSpPr>
        <p:spPr/>
        <p:txBody>
          <a:bodyPr/>
          <a:lstStyle>
            <a:lvl1pPr>
              <a:defRPr/>
            </a:lvl1pPr>
          </a:lstStyle>
          <a:p>
            <a:pPr>
              <a:defRPr/>
            </a:pPr>
            <a:fld id="{3019B9C1-E1C4-4BAC-A16E-1D8952B222C9}" type="datetimeFigureOut">
              <a:rPr lang="en-US"/>
              <a:pPr>
                <a:defRPr/>
              </a:pPr>
              <a:t>5/19/2021</a:t>
            </a:fld>
            <a:endParaRPr lang="en-US"/>
          </a:p>
        </p:txBody>
      </p:sp>
      <p:sp>
        <p:nvSpPr>
          <p:cNvPr id="6" name="Footer Placeholder 4">
            <a:extLst>
              <a:ext uri="{FF2B5EF4-FFF2-40B4-BE49-F238E27FC236}">
                <a16:creationId xmlns:a16="http://schemas.microsoft.com/office/drawing/2014/main" id="{BF10E733-6A63-4477-B33C-730D8829A6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2E1F50-E0EE-467D-9654-403606AFF2CA}"/>
              </a:ext>
            </a:extLst>
          </p:cNvPr>
          <p:cNvSpPr>
            <a:spLocks noGrp="1"/>
          </p:cNvSpPr>
          <p:nvPr>
            <p:ph type="sldNum" sz="quarter" idx="12"/>
          </p:nvPr>
        </p:nvSpPr>
        <p:spPr/>
        <p:txBody>
          <a:bodyPr/>
          <a:lstStyle>
            <a:lvl1pPr>
              <a:defRPr/>
            </a:lvl1pPr>
          </a:lstStyle>
          <a:p>
            <a:pPr>
              <a:defRPr/>
            </a:pPr>
            <a:fld id="{A3298BEF-DB2D-42AC-B59A-913F69CEEC7D}" type="slidenum">
              <a:rPr lang="en-US" altLang="en-US"/>
              <a:pPr>
                <a:defRPr/>
              </a:pPr>
              <a:t>‹#›</a:t>
            </a:fld>
            <a:endParaRPr lang="en-US" altLang="en-US"/>
          </a:p>
        </p:txBody>
      </p:sp>
    </p:spTree>
    <p:extLst>
      <p:ext uri="{BB962C8B-B14F-4D97-AF65-F5344CB8AC3E}">
        <p14:creationId xmlns:p14="http://schemas.microsoft.com/office/powerpoint/2010/main" val="2646364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098B96-16FE-4BE0-AADF-9BA8569A8DB7}"/>
              </a:ext>
            </a:extLst>
          </p:cNvPr>
          <p:cNvSpPr>
            <a:spLocks noGrp="1"/>
          </p:cNvSpPr>
          <p:nvPr>
            <p:ph type="dt" sz="half" idx="10"/>
          </p:nvPr>
        </p:nvSpPr>
        <p:spPr/>
        <p:txBody>
          <a:bodyPr/>
          <a:lstStyle>
            <a:lvl1pPr>
              <a:defRPr/>
            </a:lvl1pPr>
          </a:lstStyle>
          <a:p>
            <a:pPr>
              <a:defRPr/>
            </a:pPr>
            <a:fld id="{46C576BD-CDC0-47C2-A2C2-5EB24DFB491D}" type="datetimeFigureOut">
              <a:rPr lang="en-US"/>
              <a:pPr>
                <a:defRPr/>
              </a:pPr>
              <a:t>5/19/2021</a:t>
            </a:fld>
            <a:endParaRPr lang="en-US"/>
          </a:p>
        </p:txBody>
      </p:sp>
      <p:sp>
        <p:nvSpPr>
          <p:cNvPr id="6" name="Footer Placeholder 4">
            <a:extLst>
              <a:ext uri="{FF2B5EF4-FFF2-40B4-BE49-F238E27FC236}">
                <a16:creationId xmlns:a16="http://schemas.microsoft.com/office/drawing/2014/main" id="{78B76914-D04F-47AB-868F-2AAB919852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D2DF13-A956-4D52-AE61-DB53AD11A178}"/>
              </a:ext>
            </a:extLst>
          </p:cNvPr>
          <p:cNvSpPr>
            <a:spLocks noGrp="1"/>
          </p:cNvSpPr>
          <p:nvPr>
            <p:ph type="sldNum" sz="quarter" idx="12"/>
          </p:nvPr>
        </p:nvSpPr>
        <p:spPr/>
        <p:txBody>
          <a:bodyPr/>
          <a:lstStyle>
            <a:lvl1pPr>
              <a:defRPr/>
            </a:lvl1pPr>
          </a:lstStyle>
          <a:p>
            <a:pPr>
              <a:defRPr/>
            </a:pPr>
            <a:fld id="{293E8C3F-928F-4AC0-B87A-7398E701916B}" type="slidenum">
              <a:rPr lang="en-US" altLang="en-US"/>
              <a:pPr>
                <a:defRPr/>
              </a:pPr>
              <a:t>‹#›</a:t>
            </a:fld>
            <a:endParaRPr lang="en-US" altLang="en-US"/>
          </a:p>
        </p:txBody>
      </p:sp>
    </p:spTree>
    <p:extLst>
      <p:ext uri="{BB962C8B-B14F-4D97-AF65-F5344CB8AC3E}">
        <p14:creationId xmlns:p14="http://schemas.microsoft.com/office/powerpoint/2010/main" val="1675661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97ED6-DBAD-42FF-8C69-91CFC58F4D94}"/>
              </a:ext>
            </a:extLst>
          </p:cNvPr>
          <p:cNvSpPr>
            <a:spLocks noGrp="1"/>
          </p:cNvSpPr>
          <p:nvPr>
            <p:ph type="dt" sz="half" idx="10"/>
          </p:nvPr>
        </p:nvSpPr>
        <p:spPr/>
        <p:txBody>
          <a:bodyPr/>
          <a:lstStyle>
            <a:lvl1pPr>
              <a:defRPr/>
            </a:lvl1pPr>
          </a:lstStyle>
          <a:p>
            <a:pPr>
              <a:defRPr/>
            </a:pPr>
            <a:fld id="{4E37B8D0-1BCA-457F-96EE-DD0D45C396F8}" type="datetimeFigureOut">
              <a:rPr lang="en-US"/>
              <a:pPr>
                <a:defRPr/>
              </a:pPr>
              <a:t>5/19/2021</a:t>
            </a:fld>
            <a:endParaRPr lang="en-US"/>
          </a:p>
        </p:txBody>
      </p:sp>
      <p:sp>
        <p:nvSpPr>
          <p:cNvPr id="5" name="Footer Placeholder 4">
            <a:extLst>
              <a:ext uri="{FF2B5EF4-FFF2-40B4-BE49-F238E27FC236}">
                <a16:creationId xmlns:a16="http://schemas.microsoft.com/office/drawing/2014/main" id="{A3927D26-9C34-4E1E-B0B2-61C3464B62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CA9B79-0A24-4E55-9CA9-922167E2D9CF}"/>
              </a:ext>
            </a:extLst>
          </p:cNvPr>
          <p:cNvSpPr>
            <a:spLocks noGrp="1"/>
          </p:cNvSpPr>
          <p:nvPr>
            <p:ph type="sldNum" sz="quarter" idx="12"/>
          </p:nvPr>
        </p:nvSpPr>
        <p:spPr/>
        <p:txBody>
          <a:bodyPr/>
          <a:lstStyle>
            <a:lvl1pPr>
              <a:defRPr/>
            </a:lvl1pPr>
          </a:lstStyle>
          <a:p>
            <a:pPr>
              <a:defRPr/>
            </a:pPr>
            <a:fld id="{8B2EF445-02F3-4CB0-9292-738E159F3942}" type="slidenum">
              <a:rPr lang="en-US" altLang="en-US"/>
              <a:pPr>
                <a:defRPr/>
              </a:pPr>
              <a:t>‹#›</a:t>
            </a:fld>
            <a:endParaRPr lang="en-US" altLang="en-US"/>
          </a:p>
        </p:txBody>
      </p:sp>
    </p:spTree>
    <p:extLst>
      <p:ext uri="{BB962C8B-B14F-4D97-AF65-F5344CB8AC3E}">
        <p14:creationId xmlns:p14="http://schemas.microsoft.com/office/powerpoint/2010/main" val="3986536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33660-1924-4AFB-A409-E31D0EA44A3B}"/>
              </a:ext>
            </a:extLst>
          </p:cNvPr>
          <p:cNvSpPr>
            <a:spLocks noGrp="1"/>
          </p:cNvSpPr>
          <p:nvPr>
            <p:ph type="dt" sz="half" idx="10"/>
          </p:nvPr>
        </p:nvSpPr>
        <p:spPr/>
        <p:txBody>
          <a:bodyPr/>
          <a:lstStyle>
            <a:lvl1pPr>
              <a:defRPr/>
            </a:lvl1pPr>
          </a:lstStyle>
          <a:p>
            <a:pPr>
              <a:defRPr/>
            </a:pPr>
            <a:fld id="{813A5826-584D-40A4-ABAC-63C0593A74F4}" type="datetimeFigureOut">
              <a:rPr lang="en-US"/>
              <a:pPr>
                <a:defRPr/>
              </a:pPr>
              <a:t>5/19/2021</a:t>
            </a:fld>
            <a:endParaRPr lang="en-US"/>
          </a:p>
        </p:txBody>
      </p:sp>
      <p:sp>
        <p:nvSpPr>
          <p:cNvPr id="5" name="Footer Placeholder 4">
            <a:extLst>
              <a:ext uri="{FF2B5EF4-FFF2-40B4-BE49-F238E27FC236}">
                <a16:creationId xmlns:a16="http://schemas.microsoft.com/office/drawing/2014/main" id="{C83F12CD-7BCD-4446-B2B0-BB1E68510D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0B02E0-5474-4EDC-A4D9-D639CECE6D37}"/>
              </a:ext>
            </a:extLst>
          </p:cNvPr>
          <p:cNvSpPr>
            <a:spLocks noGrp="1"/>
          </p:cNvSpPr>
          <p:nvPr>
            <p:ph type="sldNum" sz="quarter" idx="12"/>
          </p:nvPr>
        </p:nvSpPr>
        <p:spPr/>
        <p:txBody>
          <a:bodyPr/>
          <a:lstStyle>
            <a:lvl1pPr>
              <a:defRPr/>
            </a:lvl1pPr>
          </a:lstStyle>
          <a:p>
            <a:pPr>
              <a:defRPr/>
            </a:pPr>
            <a:fld id="{9C2C5614-8372-4576-87A6-08E2243D3EAD}" type="slidenum">
              <a:rPr lang="en-US" altLang="en-US"/>
              <a:pPr>
                <a:defRPr/>
              </a:pPr>
              <a:t>‹#›</a:t>
            </a:fld>
            <a:endParaRPr lang="en-US" altLang="en-US"/>
          </a:p>
        </p:txBody>
      </p:sp>
    </p:spTree>
    <p:extLst>
      <p:ext uri="{BB962C8B-B14F-4D97-AF65-F5344CB8AC3E}">
        <p14:creationId xmlns:p14="http://schemas.microsoft.com/office/powerpoint/2010/main" val="2104033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803D0A8-0286-4033-AAA1-04DD8B3E2C5E}"/>
              </a:ext>
            </a:extLst>
          </p:cNvPr>
          <p:cNvSpPr>
            <a:spLocks noGrp="1"/>
          </p:cNvSpPr>
          <p:nvPr>
            <p:ph type="dt" sz="half" idx="10"/>
          </p:nvPr>
        </p:nvSpPr>
        <p:spPr/>
        <p:txBody>
          <a:bodyPr/>
          <a:lstStyle>
            <a:lvl1pPr>
              <a:defRPr/>
            </a:lvl1pPr>
          </a:lstStyle>
          <a:p>
            <a:pPr>
              <a:defRPr/>
            </a:pPr>
            <a:fld id="{1C21643B-2EBB-4019-8D07-0BAA51A634F1}" type="datetimeFigureOut">
              <a:rPr lang="en-US"/>
              <a:pPr>
                <a:defRPr/>
              </a:pPr>
              <a:t>5/19/2021</a:t>
            </a:fld>
            <a:endParaRPr lang="en-US"/>
          </a:p>
        </p:txBody>
      </p:sp>
      <p:sp>
        <p:nvSpPr>
          <p:cNvPr id="5" name="Footer Placeholder 4">
            <a:extLst>
              <a:ext uri="{FF2B5EF4-FFF2-40B4-BE49-F238E27FC236}">
                <a16:creationId xmlns:a16="http://schemas.microsoft.com/office/drawing/2014/main" id="{D8A2E461-1935-404F-9E98-D83B99648F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FDC110-9180-4503-9740-3D021BED9722}"/>
              </a:ext>
            </a:extLst>
          </p:cNvPr>
          <p:cNvSpPr>
            <a:spLocks noGrp="1"/>
          </p:cNvSpPr>
          <p:nvPr>
            <p:ph type="sldNum" sz="quarter" idx="12"/>
          </p:nvPr>
        </p:nvSpPr>
        <p:spPr/>
        <p:txBody>
          <a:bodyPr/>
          <a:lstStyle>
            <a:lvl1pPr>
              <a:defRPr/>
            </a:lvl1pPr>
          </a:lstStyle>
          <a:p>
            <a:pPr>
              <a:defRPr/>
            </a:pPr>
            <a:fld id="{C5A2DA94-77C0-4DB5-BC72-E3990AC1F8A7}" type="slidenum">
              <a:rPr lang="en-US" altLang="en-US"/>
              <a:pPr>
                <a:defRPr/>
              </a:pPr>
              <a:t>‹#›</a:t>
            </a:fld>
            <a:endParaRPr lang="en-US" altLang="en-US"/>
          </a:p>
        </p:txBody>
      </p:sp>
    </p:spTree>
    <p:extLst>
      <p:ext uri="{BB962C8B-B14F-4D97-AF65-F5344CB8AC3E}">
        <p14:creationId xmlns:p14="http://schemas.microsoft.com/office/powerpoint/2010/main" val="4012178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F0E71-ED9A-449B-891A-091155F6DEBA}"/>
              </a:ext>
            </a:extLst>
          </p:cNvPr>
          <p:cNvSpPr>
            <a:spLocks noGrp="1"/>
          </p:cNvSpPr>
          <p:nvPr>
            <p:ph type="dt" sz="half" idx="10"/>
          </p:nvPr>
        </p:nvSpPr>
        <p:spPr/>
        <p:txBody>
          <a:bodyPr/>
          <a:lstStyle>
            <a:lvl1pPr>
              <a:defRPr/>
            </a:lvl1pPr>
          </a:lstStyle>
          <a:p>
            <a:pPr>
              <a:defRPr/>
            </a:pPr>
            <a:fld id="{E2AD6B96-F27B-44CD-8698-36FB557F8781}" type="datetimeFigureOut">
              <a:rPr lang="en-US"/>
              <a:pPr>
                <a:defRPr/>
              </a:pPr>
              <a:t>5/19/2021</a:t>
            </a:fld>
            <a:endParaRPr lang="en-US"/>
          </a:p>
        </p:txBody>
      </p:sp>
      <p:sp>
        <p:nvSpPr>
          <p:cNvPr id="5" name="Footer Placeholder 4">
            <a:extLst>
              <a:ext uri="{FF2B5EF4-FFF2-40B4-BE49-F238E27FC236}">
                <a16:creationId xmlns:a16="http://schemas.microsoft.com/office/drawing/2014/main" id="{ABFB466E-5D8D-4A20-AC59-A80FDF8221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CE8F93-F617-43B7-954E-44CAA24DA5F6}"/>
              </a:ext>
            </a:extLst>
          </p:cNvPr>
          <p:cNvSpPr>
            <a:spLocks noGrp="1"/>
          </p:cNvSpPr>
          <p:nvPr>
            <p:ph type="sldNum" sz="quarter" idx="12"/>
          </p:nvPr>
        </p:nvSpPr>
        <p:spPr/>
        <p:txBody>
          <a:bodyPr/>
          <a:lstStyle>
            <a:lvl1pPr>
              <a:defRPr/>
            </a:lvl1pPr>
          </a:lstStyle>
          <a:p>
            <a:pPr>
              <a:defRPr/>
            </a:pPr>
            <a:fld id="{CDF501C2-0991-4B2A-B9CF-E4C6E9158567}" type="slidenum">
              <a:rPr lang="en-US" altLang="en-US"/>
              <a:pPr>
                <a:defRPr/>
              </a:pPr>
              <a:t>‹#›</a:t>
            </a:fld>
            <a:endParaRPr lang="en-US" altLang="en-US"/>
          </a:p>
        </p:txBody>
      </p:sp>
    </p:spTree>
    <p:extLst>
      <p:ext uri="{BB962C8B-B14F-4D97-AF65-F5344CB8AC3E}">
        <p14:creationId xmlns:p14="http://schemas.microsoft.com/office/powerpoint/2010/main" val="427160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0493B-63F0-4C8E-AD3F-19A4987F32A1}"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941287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A988B-746F-405E-B6EC-DA3AD3C9E191}"/>
              </a:ext>
            </a:extLst>
          </p:cNvPr>
          <p:cNvSpPr>
            <a:spLocks noGrp="1"/>
          </p:cNvSpPr>
          <p:nvPr>
            <p:ph type="dt" sz="half" idx="10"/>
          </p:nvPr>
        </p:nvSpPr>
        <p:spPr/>
        <p:txBody>
          <a:bodyPr/>
          <a:lstStyle>
            <a:lvl1pPr>
              <a:defRPr/>
            </a:lvl1pPr>
          </a:lstStyle>
          <a:p>
            <a:pPr>
              <a:defRPr/>
            </a:pPr>
            <a:fld id="{6789E836-85D0-4B36-9CEA-827C61A9FE3E}" type="datetimeFigureOut">
              <a:rPr lang="en-US"/>
              <a:pPr>
                <a:defRPr/>
              </a:pPr>
              <a:t>5/19/2021</a:t>
            </a:fld>
            <a:endParaRPr lang="en-US"/>
          </a:p>
        </p:txBody>
      </p:sp>
      <p:sp>
        <p:nvSpPr>
          <p:cNvPr id="5" name="Footer Placeholder 4">
            <a:extLst>
              <a:ext uri="{FF2B5EF4-FFF2-40B4-BE49-F238E27FC236}">
                <a16:creationId xmlns:a16="http://schemas.microsoft.com/office/drawing/2014/main" id="{32F31096-3473-434D-8391-FCAD96689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DC7596-BCD0-4690-9684-AF1BC95D7781}"/>
              </a:ext>
            </a:extLst>
          </p:cNvPr>
          <p:cNvSpPr>
            <a:spLocks noGrp="1"/>
          </p:cNvSpPr>
          <p:nvPr>
            <p:ph type="sldNum" sz="quarter" idx="12"/>
          </p:nvPr>
        </p:nvSpPr>
        <p:spPr/>
        <p:txBody>
          <a:bodyPr/>
          <a:lstStyle>
            <a:lvl1pPr>
              <a:defRPr/>
            </a:lvl1pPr>
          </a:lstStyle>
          <a:p>
            <a:pPr>
              <a:defRPr/>
            </a:pPr>
            <a:fld id="{4FE311C6-617A-49DD-B2FA-8D827D7D0466}" type="slidenum">
              <a:rPr lang="en-US" altLang="en-US"/>
              <a:pPr>
                <a:defRPr/>
              </a:pPr>
              <a:t>‹#›</a:t>
            </a:fld>
            <a:endParaRPr lang="en-US" altLang="en-US"/>
          </a:p>
        </p:txBody>
      </p:sp>
    </p:spTree>
    <p:extLst>
      <p:ext uri="{BB962C8B-B14F-4D97-AF65-F5344CB8AC3E}">
        <p14:creationId xmlns:p14="http://schemas.microsoft.com/office/powerpoint/2010/main" val="4020496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705477-442A-4374-9EA6-962BA49FFB9A}"/>
              </a:ext>
            </a:extLst>
          </p:cNvPr>
          <p:cNvSpPr>
            <a:spLocks noGrp="1"/>
          </p:cNvSpPr>
          <p:nvPr>
            <p:ph type="dt" sz="half" idx="10"/>
          </p:nvPr>
        </p:nvSpPr>
        <p:spPr/>
        <p:txBody>
          <a:bodyPr/>
          <a:lstStyle>
            <a:lvl1pPr>
              <a:defRPr/>
            </a:lvl1pPr>
          </a:lstStyle>
          <a:p>
            <a:pPr>
              <a:defRPr/>
            </a:pPr>
            <a:fld id="{3A6A5A3A-D4C4-4BF0-8055-63B1972793F8}" type="datetimeFigureOut">
              <a:rPr lang="en-US"/>
              <a:pPr>
                <a:defRPr/>
              </a:pPr>
              <a:t>5/19/2021</a:t>
            </a:fld>
            <a:endParaRPr lang="en-US"/>
          </a:p>
        </p:txBody>
      </p:sp>
      <p:sp>
        <p:nvSpPr>
          <p:cNvPr id="6" name="Footer Placeholder 4">
            <a:extLst>
              <a:ext uri="{FF2B5EF4-FFF2-40B4-BE49-F238E27FC236}">
                <a16:creationId xmlns:a16="http://schemas.microsoft.com/office/drawing/2014/main" id="{DD10530E-B870-4BB5-A569-A2C3DFDB74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3B1FB1-DE96-42E7-A6DC-464F5FD3A9FE}"/>
              </a:ext>
            </a:extLst>
          </p:cNvPr>
          <p:cNvSpPr>
            <a:spLocks noGrp="1"/>
          </p:cNvSpPr>
          <p:nvPr>
            <p:ph type="sldNum" sz="quarter" idx="12"/>
          </p:nvPr>
        </p:nvSpPr>
        <p:spPr/>
        <p:txBody>
          <a:bodyPr/>
          <a:lstStyle>
            <a:lvl1pPr>
              <a:defRPr/>
            </a:lvl1pPr>
          </a:lstStyle>
          <a:p>
            <a:pPr>
              <a:defRPr/>
            </a:pPr>
            <a:fld id="{814E1891-610E-42C4-9329-CE5021C9DFE9}" type="slidenum">
              <a:rPr lang="en-US" altLang="en-US"/>
              <a:pPr>
                <a:defRPr/>
              </a:pPr>
              <a:t>‹#›</a:t>
            </a:fld>
            <a:endParaRPr lang="en-US" altLang="en-US"/>
          </a:p>
        </p:txBody>
      </p:sp>
    </p:spTree>
    <p:extLst>
      <p:ext uri="{BB962C8B-B14F-4D97-AF65-F5344CB8AC3E}">
        <p14:creationId xmlns:p14="http://schemas.microsoft.com/office/powerpoint/2010/main" val="521775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8A5E33-B805-486A-B53E-DCF92FDE1ABE}"/>
              </a:ext>
            </a:extLst>
          </p:cNvPr>
          <p:cNvSpPr>
            <a:spLocks noGrp="1"/>
          </p:cNvSpPr>
          <p:nvPr>
            <p:ph type="dt" sz="half" idx="10"/>
          </p:nvPr>
        </p:nvSpPr>
        <p:spPr/>
        <p:txBody>
          <a:bodyPr/>
          <a:lstStyle>
            <a:lvl1pPr>
              <a:defRPr/>
            </a:lvl1pPr>
          </a:lstStyle>
          <a:p>
            <a:pPr>
              <a:defRPr/>
            </a:pPr>
            <a:fld id="{E3B80DEC-F65D-490A-A28A-917C14D0BE42}" type="datetimeFigureOut">
              <a:rPr lang="en-US"/>
              <a:pPr>
                <a:defRPr/>
              </a:pPr>
              <a:t>5/19/2021</a:t>
            </a:fld>
            <a:endParaRPr lang="en-US"/>
          </a:p>
        </p:txBody>
      </p:sp>
      <p:sp>
        <p:nvSpPr>
          <p:cNvPr id="8" name="Footer Placeholder 4">
            <a:extLst>
              <a:ext uri="{FF2B5EF4-FFF2-40B4-BE49-F238E27FC236}">
                <a16:creationId xmlns:a16="http://schemas.microsoft.com/office/drawing/2014/main" id="{017581CB-A5E5-4BFE-A016-684256D368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260C60-9BE0-4938-A68A-27990CE33A36}"/>
              </a:ext>
            </a:extLst>
          </p:cNvPr>
          <p:cNvSpPr>
            <a:spLocks noGrp="1"/>
          </p:cNvSpPr>
          <p:nvPr>
            <p:ph type="sldNum" sz="quarter" idx="12"/>
          </p:nvPr>
        </p:nvSpPr>
        <p:spPr/>
        <p:txBody>
          <a:bodyPr/>
          <a:lstStyle>
            <a:lvl1pPr>
              <a:defRPr/>
            </a:lvl1pPr>
          </a:lstStyle>
          <a:p>
            <a:pPr>
              <a:defRPr/>
            </a:pPr>
            <a:fld id="{79D87F2B-E221-4C75-8252-ADBF47C23DC5}" type="slidenum">
              <a:rPr lang="en-US" altLang="en-US"/>
              <a:pPr>
                <a:defRPr/>
              </a:pPr>
              <a:t>‹#›</a:t>
            </a:fld>
            <a:endParaRPr lang="en-US" altLang="en-US"/>
          </a:p>
        </p:txBody>
      </p:sp>
    </p:spTree>
    <p:extLst>
      <p:ext uri="{BB962C8B-B14F-4D97-AF65-F5344CB8AC3E}">
        <p14:creationId xmlns:p14="http://schemas.microsoft.com/office/powerpoint/2010/main" val="1068716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2A5AC67-82B4-4149-8DA2-6021C412708A}"/>
              </a:ext>
            </a:extLst>
          </p:cNvPr>
          <p:cNvSpPr>
            <a:spLocks noGrp="1"/>
          </p:cNvSpPr>
          <p:nvPr>
            <p:ph type="dt" sz="half" idx="10"/>
          </p:nvPr>
        </p:nvSpPr>
        <p:spPr/>
        <p:txBody>
          <a:bodyPr/>
          <a:lstStyle>
            <a:lvl1pPr>
              <a:defRPr/>
            </a:lvl1pPr>
          </a:lstStyle>
          <a:p>
            <a:pPr>
              <a:defRPr/>
            </a:pPr>
            <a:fld id="{2FD913D8-9566-496A-AE9E-6F5998C5FC15}" type="datetimeFigureOut">
              <a:rPr lang="en-US"/>
              <a:pPr>
                <a:defRPr/>
              </a:pPr>
              <a:t>5/19/2021</a:t>
            </a:fld>
            <a:endParaRPr lang="en-US"/>
          </a:p>
        </p:txBody>
      </p:sp>
      <p:sp>
        <p:nvSpPr>
          <p:cNvPr id="4" name="Footer Placeholder 4">
            <a:extLst>
              <a:ext uri="{FF2B5EF4-FFF2-40B4-BE49-F238E27FC236}">
                <a16:creationId xmlns:a16="http://schemas.microsoft.com/office/drawing/2014/main" id="{EA675B9D-E757-4B94-904D-C14CB9FA896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407588-3CEC-4A0B-A671-13A47F761352}"/>
              </a:ext>
            </a:extLst>
          </p:cNvPr>
          <p:cNvSpPr>
            <a:spLocks noGrp="1"/>
          </p:cNvSpPr>
          <p:nvPr>
            <p:ph type="sldNum" sz="quarter" idx="12"/>
          </p:nvPr>
        </p:nvSpPr>
        <p:spPr/>
        <p:txBody>
          <a:bodyPr/>
          <a:lstStyle>
            <a:lvl1pPr>
              <a:defRPr/>
            </a:lvl1pPr>
          </a:lstStyle>
          <a:p>
            <a:pPr>
              <a:defRPr/>
            </a:pPr>
            <a:fld id="{3D201647-ED76-41CD-BB30-9A1A210E055A}" type="slidenum">
              <a:rPr lang="en-US" altLang="en-US"/>
              <a:pPr>
                <a:defRPr/>
              </a:pPr>
              <a:t>‹#›</a:t>
            </a:fld>
            <a:endParaRPr lang="en-US" altLang="en-US"/>
          </a:p>
        </p:txBody>
      </p:sp>
    </p:spTree>
    <p:extLst>
      <p:ext uri="{BB962C8B-B14F-4D97-AF65-F5344CB8AC3E}">
        <p14:creationId xmlns:p14="http://schemas.microsoft.com/office/powerpoint/2010/main" val="2620025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8E0C51-B839-4E05-BB99-99549FFBC8EA}"/>
              </a:ext>
            </a:extLst>
          </p:cNvPr>
          <p:cNvSpPr>
            <a:spLocks noGrp="1"/>
          </p:cNvSpPr>
          <p:nvPr>
            <p:ph type="dt" sz="half" idx="10"/>
          </p:nvPr>
        </p:nvSpPr>
        <p:spPr/>
        <p:txBody>
          <a:bodyPr/>
          <a:lstStyle>
            <a:lvl1pPr>
              <a:defRPr/>
            </a:lvl1pPr>
          </a:lstStyle>
          <a:p>
            <a:pPr>
              <a:defRPr/>
            </a:pPr>
            <a:fld id="{BDCC6ADA-590D-4258-9F0A-861A64B5E4A9}" type="datetimeFigureOut">
              <a:rPr lang="en-US"/>
              <a:pPr>
                <a:defRPr/>
              </a:pPr>
              <a:t>5/19/2021</a:t>
            </a:fld>
            <a:endParaRPr lang="en-US"/>
          </a:p>
        </p:txBody>
      </p:sp>
      <p:sp>
        <p:nvSpPr>
          <p:cNvPr id="3" name="Footer Placeholder 4">
            <a:extLst>
              <a:ext uri="{FF2B5EF4-FFF2-40B4-BE49-F238E27FC236}">
                <a16:creationId xmlns:a16="http://schemas.microsoft.com/office/drawing/2014/main" id="{C48CF717-6345-4A74-8144-D2FE9AA8A3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33A9C0A-E564-4135-854D-CEA80E01D373}"/>
              </a:ext>
            </a:extLst>
          </p:cNvPr>
          <p:cNvSpPr>
            <a:spLocks noGrp="1"/>
          </p:cNvSpPr>
          <p:nvPr>
            <p:ph type="sldNum" sz="quarter" idx="12"/>
          </p:nvPr>
        </p:nvSpPr>
        <p:spPr/>
        <p:txBody>
          <a:bodyPr/>
          <a:lstStyle>
            <a:lvl1pPr>
              <a:defRPr/>
            </a:lvl1pPr>
          </a:lstStyle>
          <a:p>
            <a:pPr>
              <a:defRPr/>
            </a:pPr>
            <a:fld id="{0956D329-8751-4293-AF56-C2505A81F0BA}" type="slidenum">
              <a:rPr lang="en-US" altLang="en-US"/>
              <a:pPr>
                <a:defRPr/>
              </a:pPr>
              <a:t>‹#›</a:t>
            </a:fld>
            <a:endParaRPr lang="en-US" altLang="en-US"/>
          </a:p>
        </p:txBody>
      </p:sp>
    </p:spTree>
    <p:extLst>
      <p:ext uri="{BB962C8B-B14F-4D97-AF65-F5344CB8AC3E}">
        <p14:creationId xmlns:p14="http://schemas.microsoft.com/office/powerpoint/2010/main" val="1709351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253AC5C-37DC-4665-B3B5-52C82028123D}"/>
              </a:ext>
            </a:extLst>
          </p:cNvPr>
          <p:cNvSpPr>
            <a:spLocks noGrp="1"/>
          </p:cNvSpPr>
          <p:nvPr>
            <p:ph type="dt" sz="half" idx="10"/>
          </p:nvPr>
        </p:nvSpPr>
        <p:spPr/>
        <p:txBody>
          <a:bodyPr/>
          <a:lstStyle>
            <a:lvl1pPr>
              <a:defRPr/>
            </a:lvl1pPr>
          </a:lstStyle>
          <a:p>
            <a:pPr>
              <a:defRPr/>
            </a:pPr>
            <a:fld id="{AF1783AC-E459-4ADB-A310-F747BDC012FD}" type="datetimeFigureOut">
              <a:rPr lang="en-US"/>
              <a:pPr>
                <a:defRPr/>
              </a:pPr>
              <a:t>5/19/2021</a:t>
            </a:fld>
            <a:endParaRPr lang="en-US"/>
          </a:p>
        </p:txBody>
      </p:sp>
      <p:sp>
        <p:nvSpPr>
          <p:cNvPr id="6" name="Footer Placeholder 4">
            <a:extLst>
              <a:ext uri="{FF2B5EF4-FFF2-40B4-BE49-F238E27FC236}">
                <a16:creationId xmlns:a16="http://schemas.microsoft.com/office/drawing/2014/main" id="{D5073BFC-0337-43A9-B7D2-9D2ECD350C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0ABFB2-3B77-4990-ABAD-C1A750405CBB}"/>
              </a:ext>
            </a:extLst>
          </p:cNvPr>
          <p:cNvSpPr>
            <a:spLocks noGrp="1"/>
          </p:cNvSpPr>
          <p:nvPr>
            <p:ph type="sldNum" sz="quarter" idx="12"/>
          </p:nvPr>
        </p:nvSpPr>
        <p:spPr/>
        <p:txBody>
          <a:bodyPr/>
          <a:lstStyle>
            <a:lvl1pPr>
              <a:defRPr/>
            </a:lvl1pPr>
          </a:lstStyle>
          <a:p>
            <a:pPr>
              <a:defRPr/>
            </a:pPr>
            <a:fld id="{AF935912-BED0-4058-807F-1668D4C6ED03}" type="slidenum">
              <a:rPr lang="en-US" altLang="en-US"/>
              <a:pPr>
                <a:defRPr/>
              </a:pPr>
              <a:t>‹#›</a:t>
            </a:fld>
            <a:endParaRPr lang="en-US" altLang="en-US"/>
          </a:p>
        </p:txBody>
      </p:sp>
    </p:spTree>
    <p:extLst>
      <p:ext uri="{BB962C8B-B14F-4D97-AF65-F5344CB8AC3E}">
        <p14:creationId xmlns:p14="http://schemas.microsoft.com/office/powerpoint/2010/main" val="3505332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638DD39-E117-4D3D-B303-23D5951ED708}"/>
              </a:ext>
            </a:extLst>
          </p:cNvPr>
          <p:cNvSpPr>
            <a:spLocks noGrp="1"/>
          </p:cNvSpPr>
          <p:nvPr>
            <p:ph type="dt" sz="half" idx="10"/>
          </p:nvPr>
        </p:nvSpPr>
        <p:spPr/>
        <p:txBody>
          <a:bodyPr/>
          <a:lstStyle>
            <a:lvl1pPr>
              <a:defRPr/>
            </a:lvl1pPr>
          </a:lstStyle>
          <a:p>
            <a:pPr>
              <a:defRPr/>
            </a:pPr>
            <a:fld id="{D4C18D69-304C-4092-8D38-455DACDDEBD2}" type="datetimeFigureOut">
              <a:rPr lang="en-US"/>
              <a:pPr>
                <a:defRPr/>
              </a:pPr>
              <a:t>5/19/2021</a:t>
            </a:fld>
            <a:endParaRPr lang="en-US"/>
          </a:p>
        </p:txBody>
      </p:sp>
      <p:sp>
        <p:nvSpPr>
          <p:cNvPr id="6" name="Footer Placeholder 4">
            <a:extLst>
              <a:ext uri="{FF2B5EF4-FFF2-40B4-BE49-F238E27FC236}">
                <a16:creationId xmlns:a16="http://schemas.microsoft.com/office/drawing/2014/main" id="{D508218E-95B1-40C0-B46D-0B6939FDA3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B5C87F-6C5E-4740-9A77-267DE82193C9}"/>
              </a:ext>
            </a:extLst>
          </p:cNvPr>
          <p:cNvSpPr>
            <a:spLocks noGrp="1"/>
          </p:cNvSpPr>
          <p:nvPr>
            <p:ph type="sldNum" sz="quarter" idx="12"/>
          </p:nvPr>
        </p:nvSpPr>
        <p:spPr/>
        <p:txBody>
          <a:bodyPr/>
          <a:lstStyle>
            <a:lvl1pPr>
              <a:defRPr/>
            </a:lvl1pPr>
          </a:lstStyle>
          <a:p>
            <a:pPr>
              <a:defRPr/>
            </a:pPr>
            <a:fld id="{65041AF8-2099-48A1-B1A6-2156104F76F5}" type="slidenum">
              <a:rPr lang="en-US" altLang="en-US"/>
              <a:pPr>
                <a:defRPr/>
              </a:pPr>
              <a:t>‹#›</a:t>
            </a:fld>
            <a:endParaRPr lang="en-US" altLang="en-US"/>
          </a:p>
        </p:txBody>
      </p:sp>
    </p:spTree>
    <p:extLst>
      <p:ext uri="{BB962C8B-B14F-4D97-AF65-F5344CB8AC3E}">
        <p14:creationId xmlns:p14="http://schemas.microsoft.com/office/powerpoint/2010/main" val="3245458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4037F-67CB-47DD-A305-5427CE04AD97}"/>
              </a:ext>
            </a:extLst>
          </p:cNvPr>
          <p:cNvSpPr>
            <a:spLocks noGrp="1"/>
          </p:cNvSpPr>
          <p:nvPr>
            <p:ph type="dt" sz="half" idx="10"/>
          </p:nvPr>
        </p:nvSpPr>
        <p:spPr/>
        <p:txBody>
          <a:bodyPr/>
          <a:lstStyle>
            <a:lvl1pPr>
              <a:defRPr/>
            </a:lvl1pPr>
          </a:lstStyle>
          <a:p>
            <a:pPr>
              <a:defRPr/>
            </a:pPr>
            <a:fld id="{C7DBC262-2989-4441-9D67-491EBDE4A88C}" type="datetimeFigureOut">
              <a:rPr lang="en-US"/>
              <a:pPr>
                <a:defRPr/>
              </a:pPr>
              <a:t>5/19/2021</a:t>
            </a:fld>
            <a:endParaRPr lang="en-US"/>
          </a:p>
        </p:txBody>
      </p:sp>
      <p:sp>
        <p:nvSpPr>
          <p:cNvPr id="5" name="Footer Placeholder 4">
            <a:extLst>
              <a:ext uri="{FF2B5EF4-FFF2-40B4-BE49-F238E27FC236}">
                <a16:creationId xmlns:a16="http://schemas.microsoft.com/office/drawing/2014/main" id="{18DF1AD8-3C5D-47F0-8038-94F23D6E07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19A207-9835-488F-9EF3-CE67FCF24283}"/>
              </a:ext>
            </a:extLst>
          </p:cNvPr>
          <p:cNvSpPr>
            <a:spLocks noGrp="1"/>
          </p:cNvSpPr>
          <p:nvPr>
            <p:ph type="sldNum" sz="quarter" idx="12"/>
          </p:nvPr>
        </p:nvSpPr>
        <p:spPr/>
        <p:txBody>
          <a:bodyPr/>
          <a:lstStyle>
            <a:lvl1pPr>
              <a:defRPr/>
            </a:lvl1pPr>
          </a:lstStyle>
          <a:p>
            <a:pPr>
              <a:defRPr/>
            </a:pPr>
            <a:fld id="{9CF477C0-4CA2-4488-B71F-C22E6E53FCD9}" type="slidenum">
              <a:rPr lang="en-US" altLang="en-US"/>
              <a:pPr>
                <a:defRPr/>
              </a:pPr>
              <a:t>‹#›</a:t>
            </a:fld>
            <a:endParaRPr lang="en-US" altLang="en-US"/>
          </a:p>
        </p:txBody>
      </p:sp>
    </p:spTree>
    <p:extLst>
      <p:ext uri="{BB962C8B-B14F-4D97-AF65-F5344CB8AC3E}">
        <p14:creationId xmlns:p14="http://schemas.microsoft.com/office/powerpoint/2010/main" val="506879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68207-D25E-4454-8774-D4AD7BAE3151}"/>
              </a:ext>
            </a:extLst>
          </p:cNvPr>
          <p:cNvSpPr>
            <a:spLocks noGrp="1"/>
          </p:cNvSpPr>
          <p:nvPr>
            <p:ph type="dt" sz="half" idx="10"/>
          </p:nvPr>
        </p:nvSpPr>
        <p:spPr/>
        <p:txBody>
          <a:bodyPr/>
          <a:lstStyle>
            <a:lvl1pPr>
              <a:defRPr/>
            </a:lvl1pPr>
          </a:lstStyle>
          <a:p>
            <a:pPr>
              <a:defRPr/>
            </a:pPr>
            <a:fld id="{1DE265C5-52B7-441E-BD9C-0512D1C0E30A}" type="datetimeFigureOut">
              <a:rPr lang="en-US"/>
              <a:pPr>
                <a:defRPr/>
              </a:pPr>
              <a:t>5/19/2021</a:t>
            </a:fld>
            <a:endParaRPr lang="en-US"/>
          </a:p>
        </p:txBody>
      </p:sp>
      <p:sp>
        <p:nvSpPr>
          <p:cNvPr id="5" name="Footer Placeholder 4">
            <a:extLst>
              <a:ext uri="{FF2B5EF4-FFF2-40B4-BE49-F238E27FC236}">
                <a16:creationId xmlns:a16="http://schemas.microsoft.com/office/drawing/2014/main" id="{CE4748BF-BEFE-442A-93C5-D39B874AD1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28A5BC-F793-45F6-8EE5-FED686122510}"/>
              </a:ext>
            </a:extLst>
          </p:cNvPr>
          <p:cNvSpPr>
            <a:spLocks noGrp="1"/>
          </p:cNvSpPr>
          <p:nvPr>
            <p:ph type="sldNum" sz="quarter" idx="12"/>
          </p:nvPr>
        </p:nvSpPr>
        <p:spPr/>
        <p:txBody>
          <a:bodyPr/>
          <a:lstStyle>
            <a:lvl1pPr>
              <a:defRPr/>
            </a:lvl1pPr>
          </a:lstStyle>
          <a:p>
            <a:pPr>
              <a:defRPr/>
            </a:pPr>
            <a:fld id="{5B6B92B6-6B88-4D4F-B18D-ED78D8794F36}" type="slidenum">
              <a:rPr lang="en-US" altLang="en-US"/>
              <a:pPr>
                <a:defRPr/>
              </a:pPr>
              <a:t>‹#›</a:t>
            </a:fld>
            <a:endParaRPr lang="en-US" altLang="en-US"/>
          </a:p>
        </p:txBody>
      </p:sp>
    </p:spTree>
    <p:extLst>
      <p:ext uri="{BB962C8B-B14F-4D97-AF65-F5344CB8AC3E}">
        <p14:creationId xmlns:p14="http://schemas.microsoft.com/office/powerpoint/2010/main" val="1028008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7846C3F-7F6D-47B5-B8D1-EA37A2E4573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30D252AF-6AB4-4A38-AB22-F76DE88C7E2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8111AE31-D949-4FFC-B5DA-3A648F89722C}"/>
              </a:ext>
            </a:extLst>
          </p:cNvPr>
          <p:cNvSpPr>
            <a:spLocks noGrp="1" noChangeArrowheads="1"/>
          </p:cNvSpPr>
          <p:nvPr>
            <p:ph type="sldNum" sz="quarter" idx="12"/>
          </p:nvPr>
        </p:nvSpPr>
        <p:spPr/>
        <p:txBody>
          <a:bodyPr/>
          <a:lstStyle>
            <a:lvl1pPr>
              <a:defRPr smtClean="0"/>
            </a:lvl1pPr>
          </a:lstStyle>
          <a:p>
            <a:pPr>
              <a:defRPr/>
            </a:pPr>
            <a:fld id="{575F9069-5BF8-4CF0-AB8A-37D54FFE6C4D}" type="slidenum">
              <a:rPr lang="en-US" altLang="en-US"/>
              <a:pPr>
                <a:defRPr/>
              </a:pPr>
              <a:t>‹#›</a:t>
            </a:fld>
            <a:endParaRPr lang="en-US" altLang="en-US"/>
          </a:p>
        </p:txBody>
      </p:sp>
    </p:spTree>
    <p:extLst>
      <p:ext uri="{BB962C8B-B14F-4D97-AF65-F5344CB8AC3E}">
        <p14:creationId xmlns:p14="http://schemas.microsoft.com/office/powerpoint/2010/main" val="303625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0493B-63F0-4C8E-AD3F-19A4987F32A1}"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8846176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E51233DE-C158-424B-AA50-B135846D909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5BC239ED-DC82-48CD-AFA5-679B30F806E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0AD1A56A-CC71-4F46-A54E-500DA27620D8}"/>
              </a:ext>
            </a:extLst>
          </p:cNvPr>
          <p:cNvSpPr>
            <a:spLocks noGrp="1" noChangeArrowheads="1"/>
          </p:cNvSpPr>
          <p:nvPr>
            <p:ph type="sldNum" sz="quarter" idx="12"/>
          </p:nvPr>
        </p:nvSpPr>
        <p:spPr/>
        <p:txBody>
          <a:bodyPr/>
          <a:lstStyle>
            <a:lvl1pPr>
              <a:defRPr smtClean="0"/>
            </a:lvl1pPr>
          </a:lstStyle>
          <a:p>
            <a:pPr>
              <a:defRPr/>
            </a:pPr>
            <a:fld id="{81CD98C4-E01C-416C-A068-BA6FE9668F1A}" type="slidenum">
              <a:rPr lang="en-US" altLang="en-US"/>
              <a:pPr>
                <a:defRPr/>
              </a:pPr>
              <a:t>‹#›</a:t>
            </a:fld>
            <a:endParaRPr lang="en-US" altLang="en-US"/>
          </a:p>
        </p:txBody>
      </p:sp>
    </p:spTree>
    <p:extLst>
      <p:ext uri="{BB962C8B-B14F-4D97-AF65-F5344CB8AC3E}">
        <p14:creationId xmlns:p14="http://schemas.microsoft.com/office/powerpoint/2010/main" val="3389833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rtlCol="0"/>
          <a:lstStyle>
            <a:lvl1pPr>
              <a:defRPr>
                <a:solidFill>
                  <a:schemeClr val="tx1">
                    <a:tint val="75000"/>
                  </a:schemeClr>
                </a:solidFill>
                <a:latin typeface="Arial" charset="0"/>
                <a:ea typeface="ＭＳ Ｐゴシック" charset="0"/>
                <a:cs typeface="ＭＳ Ｐゴシック" charset="0"/>
              </a:defRPr>
            </a:lvl1pPr>
          </a:lstStyle>
          <a:p>
            <a:pPr>
              <a:defRPr/>
            </a:pPr>
            <a:fld id="{3BE04834-9BE6-49C0-8BC6-5BCC7B9C3268}" type="datetime1">
              <a:rPr lang="en-US" smtClean="0"/>
              <a:t>5/19/2021</a:t>
            </a:fld>
            <a:endParaRPr lang="en-US"/>
          </a:p>
        </p:txBody>
      </p:sp>
      <p:sp>
        <p:nvSpPr>
          <p:cNvPr id="7" name="Rectangle 3"/>
          <p:cNvSpPr>
            <a:spLocks noGrp="1" noChangeArrowheads="1"/>
          </p:cNvSpPr>
          <p:nvPr>
            <p:ph type="sldNum" sz="quarter" idx="11"/>
          </p:nvPr>
        </p:nvSpPr>
        <p:spPr/>
        <p:txBody>
          <a:bodyPr/>
          <a:lstStyle>
            <a:lvl1pPr>
              <a:defRPr/>
            </a:lvl1pPr>
          </a:lstStyle>
          <a:p>
            <a:fld id="{02852B51-BA51-4119-9168-7B29A47542E9}" type="slidenum">
              <a:rPr lang="en-US" altLang="en-US"/>
              <a:pPr/>
              <a:t>‹#›</a:t>
            </a:fld>
            <a:endParaRPr lang="en-US" alt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83297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36A5D6-BAC3-443F-9190-DB221A0A826F}"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107169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6A5D6-BAC3-443F-9190-DB221A0A826F}"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1880798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6A5D6-BAC3-443F-9190-DB221A0A826F}"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943468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36A5D6-BAC3-443F-9190-DB221A0A826F}"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3649606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36A5D6-BAC3-443F-9190-DB221A0A826F}"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750212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36A5D6-BAC3-443F-9190-DB221A0A826F}"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404526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6A5D6-BAC3-443F-9190-DB221A0A826F}"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3840823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6A5D6-BAC3-443F-9190-DB221A0A826F}"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267653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0493B-63F0-4C8E-AD3F-19A4987F32A1}"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67066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6A5D6-BAC3-443F-9190-DB221A0A826F}"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1672275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6A5D6-BAC3-443F-9190-DB221A0A826F}"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383173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6A5D6-BAC3-443F-9190-DB221A0A826F}"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FA35-CDBE-4CC7-A24C-E48FE34D9883}" type="slidenum">
              <a:rPr lang="en-US" smtClean="0"/>
              <a:t>‹#›</a:t>
            </a:fld>
            <a:endParaRPr lang="en-US"/>
          </a:p>
        </p:txBody>
      </p:sp>
    </p:spTree>
    <p:extLst>
      <p:ext uri="{BB962C8B-B14F-4D97-AF65-F5344CB8AC3E}">
        <p14:creationId xmlns:p14="http://schemas.microsoft.com/office/powerpoint/2010/main" val="3690367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B14F4DA-64EE-429E-9DE2-1B9B22E51D5B}"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188245773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6DB457-D63C-4837-86A5-9EB9DD30503B}"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19978781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6F02F99-999A-4C80-B8B3-8D6EF35B7EA2}"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2408602716"/>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BADB4B1-5686-4B9B-B574-E36BE9DE7FE8}" type="datetime1">
              <a:rPr lang="en-US" smtClean="0"/>
              <a:t>5/19/2021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372414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0FB7199-6E9D-49AD-B2CE-F2B1F62912E3}"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52993-5408-4F64-98B2-96C183B3633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7175564"/>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B79731-1B78-42E4-941B-FEB7BFF4373E}"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2257388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0DED1-BD84-452C-8CCD-A4543D8F8916}"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253954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4161616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A0CAA95-13C5-4ED8-A6E6-DED18E6534D9}" type="datetime1">
              <a:rPr lang="en-US" smtClean="0"/>
              <a:t>5/19/2021</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3420112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C3EF693-4D6E-49FF-9756-173975ACEF0C}" type="datetime1">
              <a:rPr lang="en-US" smtClean="0"/>
              <a:t>5/19/2021</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3667539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DD93D-D8F3-424D-B430-600BC06DF671}"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2287213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6ED29-9AE5-4251-9783-532A855908EC}"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52993-5408-4F64-98B2-96C183B36339}" type="slidenum">
              <a:rPr lang="en-US" smtClean="0"/>
              <a:t>‹#›</a:t>
            </a:fld>
            <a:endParaRPr lang="en-US"/>
          </a:p>
        </p:txBody>
      </p:sp>
    </p:spTree>
    <p:extLst>
      <p:ext uri="{BB962C8B-B14F-4D97-AF65-F5344CB8AC3E}">
        <p14:creationId xmlns:p14="http://schemas.microsoft.com/office/powerpoint/2010/main" val="3166656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248187-4C2D-4B62-AC77-36C326F55DCD}"/>
              </a:ext>
            </a:extLst>
          </p:cNvPr>
          <p:cNvSpPr>
            <a:spLocks noGrp="1"/>
          </p:cNvSpPr>
          <p:nvPr>
            <p:ph type="dt" sz="half" idx="10"/>
          </p:nvPr>
        </p:nvSpPr>
        <p:spPr/>
        <p:txBody>
          <a:bodyPr/>
          <a:lstStyle>
            <a:lvl1pPr>
              <a:defRPr/>
            </a:lvl1pPr>
          </a:lstStyle>
          <a:p>
            <a:pPr>
              <a:defRPr/>
            </a:pPr>
            <a:fld id="{5CC18B47-05CA-4513-AD28-231D7827A465}" type="datetime1">
              <a:rPr lang="en-US" smtClean="0"/>
              <a:t>5/19/2021</a:t>
            </a:fld>
            <a:endParaRPr lang="en-US"/>
          </a:p>
        </p:txBody>
      </p:sp>
      <p:sp>
        <p:nvSpPr>
          <p:cNvPr id="5" name="Footer Placeholder 4">
            <a:extLst>
              <a:ext uri="{FF2B5EF4-FFF2-40B4-BE49-F238E27FC236}">
                <a16:creationId xmlns:a16="http://schemas.microsoft.com/office/drawing/2014/main" id="{1E87160D-70D3-4574-9782-3EE2B1DAFA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8A5496-A9E0-47A5-8971-4312FC7F45BE}"/>
              </a:ext>
            </a:extLst>
          </p:cNvPr>
          <p:cNvSpPr>
            <a:spLocks noGrp="1"/>
          </p:cNvSpPr>
          <p:nvPr>
            <p:ph type="sldNum" sz="quarter" idx="12"/>
          </p:nvPr>
        </p:nvSpPr>
        <p:spPr/>
        <p:txBody>
          <a:bodyPr/>
          <a:lstStyle>
            <a:lvl1pPr>
              <a:defRPr/>
            </a:lvl1pPr>
          </a:lstStyle>
          <a:p>
            <a:pPr>
              <a:defRPr/>
            </a:pPr>
            <a:fld id="{5DED5C8A-295C-4293-B028-5410404BB747}" type="slidenum">
              <a:rPr lang="en-US" altLang="en-US"/>
              <a:pPr>
                <a:defRPr/>
              </a:pPr>
              <a:t>‹#›</a:t>
            </a:fld>
            <a:endParaRPr lang="en-US" altLang="en-US"/>
          </a:p>
        </p:txBody>
      </p:sp>
    </p:spTree>
    <p:extLst>
      <p:ext uri="{BB962C8B-B14F-4D97-AF65-F5344CB8AC3E}">
        <p14:creationId xmlns:p14="http://schemas.microsoft.com/office/powerpoint/2010/main" val="3032043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454BA-91ED-4BF8-8A3E-B5B065934D4D}"/>
              </a:ext>
            </a:extLst>
          </p:cNvPr>
          <p:cNvSpPr>
            <a:spLocks noGrp="1"/>
          </p:cNvSpPr>
          <p:nvPr>
            <p:ph type="dt" sz="half" idx="10"/>
          </p:nvPr>
        </p:nvSpPr>
        <p:spPr/>
        <p:txBody>
          <a:bodyPr/>
          <a:lstStyle>
            <a:lvl1pPr>
              <a:defRPr/>
            </a:lvl1pPr>
          </a:lstStyle>
          <a:p>
            <a:pPr>
              <a:defRPr/>
            </a:pPr>
            <a:fld id="{7BB045FB-39E2-47D8-B8CD-6D321A26988E}" type="datetime1">
              <a:rPr lang="en-US" smtClean="0"/>
              <a:t>5/19/2021</a:t>
            </a:fld>
            <a:endParaRPr lang="en-US"/>
          </a:p>
        </p:txBody>
      </p:sp>
      <p:sp>
        <p:nvSpPr>
          <p:cNvPr id="5" name="Footer Placeholder 4">
            <a:extLst>
              <a:ext uri="{FF2B5EF4-FFF2-40B4-BE49-F238E27FC236}">
                <a16:creationId xmlns:a16="http://schemas.microsoft.com/office/drawing/2014/main" id="{BF801C12-19FF-4E82-8E6E-7A4D909B6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1CD165-5804-41A3-9E63-F96FF3454B16}"/>
              </a:ext>
            </a:extLst>
          </p:cNvPr>
          <p:cNvSpPr>
            <a:spLocks noGrp="1"/>
          </p:cNvSpPr>
          <p:nvPr>
            <p:ph type="sldNum" sz="quarter" idx="12"/>
          </p:nvPr>
        </p:nvSpPr>
        <p:spPr/>
        <p:txBody>
          <a:bodyPr/>
          <a:lstStyle>
            <a:lvl1pPr>
              <a:defRPr/>
            </a:lvl1pPr>
          </a:lstStyle>
          <a:p>
            <a:pPr>
              <a:defRPr/>
            </a:pPr>
            <a:fld id="{118A8B58-D39E-4D88-B314-1CEF10B98978}" type="slidenum">
              <a:rPr lang="en-US" altLang="en-US"/>
              <a:pPr>
                <a:defRPr/>
              </a:pPr>
              <a:t>‹#›</a:t>
            </a:fld>
            <a:endParaRPr lang="en-US" altLang="en-US"/>
          </a:p>
        </p:txBody>
      </p:sp>
    </p:spTree>
    <p:extLst>
      <p:ext uri="{BB962C8B-B14F-4D97-AF65-F5344CB8AC3E}">
        <p14:creationId xmlns:p14="http://schemas.microsoft.com/office/powerpoint/2010/main" val="3702517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CB580-9964-42D8-ACC7-DF13DA01B058}"/>
              </a:ext>
            </a:extLst>
          </p:cNvPr>
          <p:cNvSpPr>
            <a:spLocks noGrp="1"/>
          </p:cNvSpPr>
          <p:nvPr>
            <p:ph type="dt" sz="half" idx="10"/>
          </p:nvPr>
        </p:nvSpPr>
        <p:spPr/>
        <p:txBody>
          <a:bodyPr/>
          <a:lstStyle>
            <a:lvl1pPr>
              <a:defRPr/>
            </a:lvl1pPr>
          </a:lstStyle>
          <a:p>
            <a:pPr>
              <a:defRPr/>
            </a:pPr>
            <a:fld id="{39BFDF85-A732-4673-9D39-E48AE27F6BC7}" type="datetime1">
              <a:rPr lang="en-US" smtClean="0"/>
              <a:t>5/19/2021</a:t>
            </a:fld>
            <a:endParaRPr lang="en-US"/>
          </a:p>
        </p:txBody>
      </p:sp>
      <p:sp>
        <p:nvSpPr>
          <p:cNvPr id="5" name="Footer Placeholder 4">
            <a:extLst>
              <a:ext uri="{FF2B5EF4-FFF2-40B4-BE49-F238E27FC236}">
                <a16:creationId xmlns:a16="http://schemas.microsoft.com/office/drawing/2014/main" id="{DD501399-4B46-418B-99AC-3BAD9709A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0B97E3-DB25-49E1-B38A-27BAD8BA7E82}"/>
              </a:ext>
            </a:extLst>
          </p:cNvPr>
          <p:cNvSpPr>
            <a:spLocks noGrp="1"/>
          </p:cNvSpPr>
          <p:nvPr>
            <p:ph type="sldNum" sz="quarter" idx="12"/>
          </p:nvPr>
        </p:nvSpPr>
        <p:spPr/>
        <p:txBody>
          <a:bodyPr/>
          <a:lstStyle>
            <a:lvl1pPr>
              <a:defRPr/>
            </a:lvl1pPr>
          </a:lstStyle>
          <a:p>
            <a:pPr>
              <a:defRPr/>
            </a:pPr>
            <a:fld id="{911068BA-A828-47A2-8F9C-847453A5B9ED}" type="slidenum">
              <a:rPr lang="en-US" altLang="en-US"/>
              <a:pPr>
                <a:defRPr/>
              </a:pPr>
              <a:t>‹#›</a:t>
            </a:fld>
            <a:endParaRPr lang="en-US" altLang="en-US"/>
          </a:p>
        </p:txBody>
      </p:sp>
    </p:spTree>
    <p:extLst>
      <p:ext uri="{BB962C8B-B14F-4D97-AF65-F5344CB8AC3E}">
        <p14:creationId xmlns:p14="http://schemas.microsoft.com/office/powerpoint/2010/main" val="1037419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6C5BDD3-38D3-46C0-8ED2-ED5EDA88A68D}"/>
              </a:ext>
            </a:extLst>
          </p:cNvPr>
          <p:cNvSpPr>
            <a:spLocks noGrp="1"/>
          </p:cNvSpPr>
          <p:nvPr>
            <p:ph type="dt" sz="half" idx="10"/>
          </p:nvPr>
        </p:nvSpPr>
        <p:spPr/>
        <p:txBody>
          <a:bodyPr/>
          <a:lstStyle>
            <a:lvl1pPr>
              <a:defRPr/>
            </a:lvl1pPr>
          </a:lstStyle>
          <a:p>
            <a:pPr>
              <a:defRPr/>
            </a:pPr>
            <a:fld id="{60464467-C6A3-4069-ACEE-B301E5301D56}" type="datetime1">
              <a:rPr lang="en-US" smtClean="0"/>
              <a:t>5/19/2021</a:t>
            </a:fld>
            <a:endParaRPr lang="en-US"/>
          </a:p>
        </p:txBody>
      </p:sp>
      <p:sp>
        <p:nvSpPr>
          <p:cNvPr id="6" name="Footer Placeholder 4">
            <a:extLst>
              <a:ext uri="{FF2B5EF4-FFF2-40B4-BE49-F238E27FC236}">
                <a16:creationId xmlns:a16="http://schemas.microsoft.com/office/drawing/2014/main" id="{081FC92F-7C9F-4CB0-A9D7-124E7B7EF9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8D4E0F-6D5A-4C01-B0E9-CAFD10B9176F}"/>
              </a:ext>
            </a:extLst>
          </p:cNvPr>
          <p:cNvSpPr>
            <a:spLocks noGrp="1"/>
          </p:cNvSpPr>
          <p:nvPr>
            <p:ph type="sldNum" sz="quarter" idx="12"/>
          </p:nvPr>
        </p:nvSpPr>
        <p:spPr/>
        <p:txBody>
          <a:bodyPr/>
          <a:lstStyle>
            <a:lvl1pPr>
              <a:defRPr/>
            </a:lvl1pPr>
          </a:lstStyle>
          <a:p>
            <a:pPr>
              <a:defRPr/>
            </a:pPr>
            <a:fld id="{D76A4E6C-D375-425F-B25A-101608B62C0D}" type="slidenum">
              <a:rPr lang="en-US" altLang="en-US"/>
              <a:pPr>
                <a:defRPr/>
              </a:pPr>
              <a:t>‹#›</a:t>
            </a:fld>
            <a:endParaRPr lang="en-US" altLang="en-US"/>
          </a:p>
        </p:txBody>
      </p:sp>
    </p:spTree>
    <p:extLst>
      <p:ext uri="{BB962C8B-B14F-4D97-AF65-F5344CB8AC3E}">
        <p14:creationId xmlns:p14="http://schemas.microsoft.com/office/powerpoint/2010/main" val="494318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1E8EB0-2FAC-4D61-888F-952EC4B9E99D}"/>
              </a:ext>
            </a:extLst>
          </p:cNvPr>
          <p:cNvSpPr>
            <a:spLocks noGrp="1"/>
          </p:cNvSpPr>
          <p:nvPr>
            <p:ph type="dt" sz="half" idx="10"/>
          </p:nvPr>
        </p:nvSpPr>
        <p:spPr/>
        <p:txBody>
          <a:bodyPr/>
          <a:lstStyle>
            <a:lvl1pPr>
              <a:defRPr/>
            </a:lvl1pPr>
          </a:lstStyle>
          <a:p>
            <a:pPr>
              <a:defRPr/>
            </a:pPr>
            <a:fld id="{76B6C962-E0CD-4785-99BF-9F6AC05F892C}" type="datetime1">
              <a:rPr lang="en-US" smtClean="0"/>
              <a:t>5/19/2021</a:t>
            </a:fld>
            <a:endParaRPr lang="en-US"/>
          </a:p>
        </p:txBody>
      </p:sp>
      <p:sp>
        <p:nvSpPr>
          <p:cNvPr id="8" name="Footer Placeholder 4">
            <a:extLst>
              <a:ext uri="{FF2B5EF4-FFF2-40B4-BE49-F238E27FC236}">
                <a16:creationId xmlns:a16="http://schemas.microsoft.com/office/drawing/2014/main" id="{C454121D-00C9-42A4-94C5-E9B5E38304D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9B7AFF-F5A6-4C55-B6EB-B5BACDC006C8}"/>
              </a:ext>
            </a:extLst>
          </p:cNvPr>
          <p:cNvSpPr>
            <a:spLocks noGrp="1"/>
          </p:cNvSpPr>
          <p:nvPr>
            <p:ph type="sldNum" sz="quarter" idx="12"/>
          </p:nvPr>
        </p:nvSpPr>
        <p:spPr/>
        <p:txBody>
          <a:bodyPr/>
          <a:lstStyle>
            <a:lvl1pPr>
              <a:defRPr/>
            </a:lvl1pPr>
          </a:lstStyle>
          <a:p>
            <a:pPr>
              <a:defRPr/>
            </a:pPr>
            <a:fld id="{46BCD892-984F-4665-BC1B-57BDC7D9411D}" type="slidenum">
              <a:rPr lang="en-US" altLang="en-US"/>
              <a:pPr>
                <a:defRPr/>
              </a:pPr>
              <a:t>‹#›</a:t>
            </a:fld>
            <a:endParaRPr lang="en-US" altLang="en-US"/>
          </a:p>
        </p:txBody>
      </p:sp>
    </p:spTree>
    <p:extLst>
      <p:ext uri="{BB962C8B-B14F-4D97-AF65-F5344CB8AC3E}">
        <p14:creationId xmlns:p14="http://schemas.microsoft.com/office/powerpoint/2010/main" val="1372049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931A08-2751-44DD-B0CA-36100305AA24}"/>
              </a:ext>
            </a:extLst>
          </p:cNvPr>
          <p:cNvSpPr>
            <a:spLocks noGrp="1"/>
          </p:cNvSpPr>
          <p:nvPr>
            <p:ph type="dt" sz="half" idx="10"/>
          </p:nvPr>
        </p:nvSpPr>
        <p:spPr/>
        <p:txBody>
          <a:bodyPr/>
          <a:lstStyle>
            <a:lvl1pPr>
              <a:defRPr/>
            </a:lvl1pPr>
          </a:lstStyle>
          <a:p>
            <a:pPr>
              <a:defRPr/>
            </a:pPr>
            <a:fld id="{0C7DD191-830F-4C34-99A1-3CAE48945692}" type="datetime1">
              <a:rPr lang="en-US" smtClean="0"/>
              <a:t>5/19/2021</a:t>
            </a:fld>
            <a:endParaRPr lang="en-US"/>
          </a:p>
        </p:txBody>
      </p:sp>
      <p:sp>
        <p:nvSpPr>
          <p:cNvPr id="4" name="Footer Placeholder 4">
            <a:extLst>
              <a:ext uri="{FF2B5EF4-FFF2-40B4-BE49-F238E27FC236}">
                <a16:creationId xmlns:a16="http://schemas.microsoft.com/office/drawing/2014/main" id="{A3E78F99-6EDA-444E-B4B2-42EF20DB52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2D7CE2-E064-496F-9EA6-4CA48262FDA5}"/>
              </a:ext>
            </a:extLst>
          </p:cNvPr>
          <p:cNvSpPr>
            <a:spLocks noGrp="1"/>
          </p:cNvSpPr>
          <p:nvPr>
            <p:ph type="sldNum" sz="quarter" idx="12"/>
          </p:nvPr>
        </p:nvSpPr>
        <p:spPr/>
        <p:txBody>
          <a:bodyPr/>
          <a:lstStyle>
            <a:lvl1pPr>
              <a:defRPr/>
            </a:lvl1pPr>
          </a:lstStyle>
          <a:p>
            <a:pPr>
              <a:defRPr/>
            </a:pPr>
            <a:fld id="{C36F9A71-927B-48FC-A853-57BABE4280CE}" type="slidenum">
              <a:rPr lang="en-US" altLang="en-US"/>
              <a:pPr>
                <a:defRPr/>
              </a:pPr>
              <a:t>‹#›</a:t>
            </a:fld>
            <a:endParaRPr lang="en-US" altLang="en-US"/>
          </a:p>
        </p:txBody>
      </p:sp>
    </p:spTree>
    <p:extLst>
      <p:ext uri="{BB962C8B-B14F-4D97-AF65-F5344CB8AC3E}">
        <p14:creationId xmlns:p14="http://schemas.microsoft.com/office/powerpoint/2010/main" val="410615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A0493B-63F0-4C8E-AD3F-19A4987F32A1}"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43AC-CEA5-46F5-BF6D-0FEF0DAFC214}" type="slidenum">
              <a:rPr lang="en-US" smtClean="0"/>
              <a:t>‹#›</a:t>
            </a:fld>
            <a:endParaRPr lang="en-US"/>
          </a:p>
        </p:txBody>
      </p:sp>
    </p:spTree>
    <p:extLst>
      <p:ext uri="{BB962C8B-B14F-4D97-AF65-F5344CB8AC3E}">
        <p14:creationId xmlns:p14="http://schemas.microsoft.com/office/powerpoint/2010/main" val="3858037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DD7502-84CE-4FCE-8BA6-A2CA9F397FEF}"/>
              </a:ext>
            </a:extLst>
          </p:cNvPr>
          <p:cNvSpPr>
            <a:spLocks noGrp="1"/>
          </p:cNvSpPr>
          <p:nvPr>
            <p:ph type="dt" sz="half" idx="10"/>
          </p:nvPr>
        </p:nvSpPr>
        <p:spPr/>
        <p:txBody>
          <a:bodyPr/>
          <a:lstStyle>
            <a:lvl1pPr>
              <a:defRPr/>
            </a:lvl1pPr>
          </a:lstStyle>
          <a:p>
            <a:pPr>
              <a:defRPr/>
            </a:pPr>
            <a:fld id="{10AD9C66-1B8E-437F-BE47-5131E0A81E8E}" type="datetime1">
              <a:rPr lang="en-US" smtClean="0"/>
              <a:t>5/19/2021</a:t>
            </a:fld>
            <a:endParaRPr lang="en-US"/>
          </a:p>
        </p:txBody>
      </p:sp>
      <p:sp>
        <p:nvSpPr>
          <p:cNvPr id="3" name="Footer Placeholder 4">
            <a:extLst>
              <a:ext uri="{FF2B5EF4-FFF2-40B4-BE49-F238E27FC236}">
                <a16:creationId xmlns:a16="http://schemas.microsoft.com/office/drawing/2014/main" id="{F1C8A90C-7D63-427E-9662-C2C51E488E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054CED-D7A1-48BA-B286-4047DAD5B545}"/>
              </a:ext>
            </a:extLst>
          </p:cNvPr>
          <p:cNvSpPr>
            <a:spLocks noGrp="1"/>
          </p:cNvSpPr>
          <p:nvPr>
            <p:ph type="sldNum" sz="quarter" idx="12"/>
          </p:nvPr>
        </p:nvSpPr>
        <p:spPr/>
        <p:txBody>
          <a:bodyPr/>
          <a:lstStyle>
            <a:lvl1pPr>
              <a:defRPr/>
            </a:lvl1pPr>
          </a:lstStyle>
          <a:p>
            <a:pPr>
              <a:defRPr/>
            </a:pPr>
            <a:fld id="{3AF4AE96-B460-4BCC-8AC3-2C12436DF6CC}" type="slidenum">
              <a:rPr lang="en-US" altLang="en-US"/>
              <a:pPr>
                <a:defRPr/>
              </a:pPr>
              <a:t>‹#›</a:t>
            </a:fld>
            <a:endParaRPr lang="en-US" altLang="en-US"/>
          </a:p>
        </p:txBody>
      </p:sp>
    </p:spTree>
    <p:extLst>
      <p:ext uri="{BB962C8B-B14F-4D97-AF65-F5344CB8AC3E}">
        <p14:creationId xmlns:p14="http://schemas.microsoft.com/office/powerpoint/2010/main" val="3913968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CB1DFE-9179-46CB-96E4-9EF65136F692}"/>
              </a:ext>
            </a:extLst>
          </p:cNvPr>
          <p:cNvSpPr>
            <a:spLocks noGrp="1"/>
          </p:cNvSpPr>
          <p:nvPr>
            <p:ph type="dt" sz="half" idx="10"/>
          </p:nvPr>
        </p:nvSpPr>
        <p:spPr/>
        <p:txBody>
          <a:bodyPr/>
          <a:lstStyle>
            <a:lvl1pPr>
              <a:defRPr/>
            </a:lvl1pPr>
          </a:lstStyle>
          <a:p>
            <a:pPr>
              <a:defRPr/>
            </a:pPr>
            <a:fld id="{49BED89C-FCF9-46D1-BF38-E683169D6729}" type="datetime1">
              <a:rPr lang="en-US" smtClean="0"/>
              <a:t>5/19/2021</a:t>
            </a:fld>
            <a:endParaRPr lang="en-US"/>
          </a:p>
        </p:txBody>
      </p:sp>
      <p:sp>
        <p:nvSpPr>
          <p:cNvPr id="6" name="Footer Placeholder 4">
            <a:extLst>
              <a:ext uri="{FF2B5EF4-FFF2-40B4-BE49-F238E27FC236}">
                <a16:creationId xmlns:a16="http://schemas.microsoft.com/office/drawing/2014/main" id="{BF10E733-6A63-4477-B33C-730D8829A6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2E1F50-E0EE-467D-9654-403606AFF2CA}"/>
              </a:ext>
            </a:extLst>
          </p:cNvPr>
          <p:cNvSpPr>
            <a:spLocks noGrp="1"/>
          </p:cNvSpPr>
          <p:nvPr>
            <p:ph type="sldNum" sz="quarter" idx="12"/>
          </p:nvPr>
        </p:nvSpPr>
        <p:spPr/>
        <p:txBody>
          <a:bodyPr/>
          <a:lstStyle>
            <a:lvl1pPr>
              <a:defRPr/>
            </a:lvl1pPr>
          </a:lstStyle>
          <a:p>
            <a:pPr>
              <a:defRPr/>
            </a:pPr>
            <a:fld id="{A3298BEF-DB2D-42AC-B59A-913F69CEEC7D}" type="slidenum">
              <a:rPr lang="en-US" altLang="en-US"/>
              <a:pPr>
                <a:defRPr/>
              </a:pPr>
              <a:t>‹#›</a:t>
            </a:fld>
            <a:endParaRPr lang="en-US" altLang="en-US"/>
          </a:p>
        </p:txBody>
      </p:sp>
    </p:spTree>
    <p:extLst>
      <p:ext uri="{BB962C8B-B14F-4D97-AF65-F5344CB8AC3E}">
        <p14:creationId xmlns:p14="http://schemas.microsoft.com/office/powerpoint/2010/main" val="7445339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098B96-16FE-4BE0-AADF-9BA8569A8DB7}"/>
              </a:ext>
            </a:extLst>
          </p:cNvPr>
          <p:cNvSpPr>
            <a:spLocks noGrp="1"/>
          </p:cNvSpPr>
          <p:nvPr>
            <p:ph type="dt" sz="half" idx="10"/>
          </p:nvPr>
        </p:nvSpPr>
        <p:spPr/>
        <p:txBody>
          <a:bodyPr/>
          <a:lstStyle>
            <a:lvl1pPr>
              <a:defRPr/>
            </a:lvl1pPr>
          </a:lstStyle>
          <a:p>
            <a:pPr>
              <a:defRPr/>
            </a:pPr>
            <a:fld id="{01C6D5B9-1714-4BFA-A105-51D2B9A00F8A}" type="datetime1">
              <a:rPr lang="en-US" smtClean="0"/>
              <a:t>5/19/2021</a:t>
            </a:fld>
            <a:endParaRPr lang="en-US"/>
          </a:p>
        </p:txBody>
      </p:sp>
      <p:sp>
        <p:nvSpPr>
          <p:cNvPr id="6" name="Footer Placeholder 4">
            <a:extLst>
              <a:ext uri="{FF2B5EF4-FFF2-40B4-BE49-F238E27FC236}">
                <a16:creationId xmlns:a16="http://schemas.microsoft.com/office/drawing/2014/main" id="{78B76914-D04F-47AB-868F-2AAB919852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D2DF13-A956-4D52-AE61-DB53AD11A178}"/>
              </a:ext>
            </a:extLst>
          </p:cNvPr>
          <p:cNvSpPr>
            <a:spLocks noGrp="1"/>
          </p:cNvSpPr>
          <p:nvPr>
            <p:ph type="sldNum" sz="quarter" idx="12"/>
          </p:nvPr>
        </p:nvSpPr>
        <p:spPr/>
        <p:txBody>
          <a:bodyPr/>
          <a:lstStyle>
            <a:lvl1pPr>
              <a:defRPr/>
            </a:lvl1pPr>
          </a:lstStyle>
          <a:p>
            <a:pPr>
              <a:defRPr/>
            </a:pPr>
            <a:fld id="{293E8C3F-928F-4AC0-B87A-7398E701916B}" type="slidenum">
              <a:rPr lang="en-US" altLang="en-US"/>
              <a:pPr>
                <a:defRPr/>
              </a:pPr>
              <a:t>‹#›</a:t>
            </a:fld>
            <a:endParaRPr lang="en-US" altLang="en-US"/>
          </a:p>
        </p:txBody>
      </p:sp>
    </p:spTree>
    <p:extLst>
      <p:ext uri="{BB962C8B-B14F-4D97-AF65-F5344CB8AC3E}">
        <p14:creationId xmlns:p14="http://schemas.microsoft.com/office/powerpoint/2010/main" val="2809726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97ED6-DBAD-42FF-8C69-91CFC58F4D94}"/>
              </a:ext>
            </a:extLst>
          </p:cNvPr>
          <p:cNvSpPr>
            <a:spLocks noGrp="1"/>
          </p:cNvSpPr>
          <p:nvPr>
            <p:ph type="dt" sz="half" idx="10"/>
          </p:nvPr>
        </p:nvSpPr>
        <p:spPr/>
        <p:txBody>
          <a:bodyPr/>
          <a:lstStyle>
            <a:lvl1pPr>
              <a:defRPr/>
            </a:lvl1pPr>
          </a:lstStyle>
          <a:p>
            <a:pPr>
              <a:defRPr/>
            </a:pPr>
            <a:fld id="{EAB49423-B1F6-4354-8A5B-362DF115DD61}" type="datetime1">
              <a:rPr lang="en-US" smtClean="0"/>
              <a:t>5/19/2021</a:t>
            </a:fld>
            <a:endParaRPr lang="en-US"/>
          </a:p>
        </p:txBody>
      </p:sp>
      <p:sp>
        <p:nvSpPr>
          <p:cNvPr id="5" name="Footer Placeholder 4">
            <a:extLst>
              <a:ext uri="{FF2B5EF4-FFF2-40B4-BE49-F238E27FC236}">
                <a16:creationId xmlns:a16="http://schemas.microsoft.com/office/drawing/2014/main" id="{A3927D26-9C34-4E1E-B0B2-61C3464B62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CA9B79-0A24-4E55-9CA9-922167E2D9CF}"/>
              </a:ext>
            </a:extLst>
          </p:cNvPr>
          <p:cNvSpPr>
            <a:spLocks noGrp="1"/>
          </p:cNvSpPr>
          <p:nvPr>
            <p:ph type="sldNum" sz="quarter" idx="12"/>
          </p:nvPr>
        </p:nvSpPr>
        <p:spPr/>
        <p:txBody>
          <a:bodyPr/>
          <a:lstStyle>
            <a:lvl1pPr>
              <a:defRPr/>
            </a:lvl1pPr>
          </a:lstStyle>
          <a:p>
            <a:pPr>
              <a:defRPr/>
            </a:pPr>
            <a:fld id="{8B2EF445-02F3-4CB0-9292-738E159F3942}" type="slidenum">
              <a:rPr lang="en-US" altLang="en-US"/>
              <a:pPr>
                <a:defRPr/>
              </a:pPr>
              <a:t>‹#›</a:t>
            </a:fld>
            <a:endParaRPr lang="en-US" altLang="en-US"/>
          </a:p>
        </p:txBody>
      </p:sp>
    </p:spTree>
    <p:extLst>
      <p:ext uri="{BB962C8B-B14F-4D97-AF65-F5344CB8AC3E}">
        <p14:creationId xmlns:p14="http://schemas.microsoft.com/office/powerpoint/2010/main" val="1135389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33660-1924-4AFB-A409-E31D0EA44A3B}"/>
              </a:ext>
            </a:extLst>
          </p:cNvPr>
          <p:cNvSpPr>
            <a:spLocks noGrp="1"/>
          </p:cNvSpPr>
          <p:nvPr>
            <p:ph type="dt" sz="half" idx="10"/>
          </p:nvPr>
        </p:nvSpPr>
        <p:spPr/>
        <p:txBody>
          <a:bodyPr/>
          <a:lstStyle>
            <a:lvl1pPr>
              <a:defRPr/>
            </a:lvl1pPr>
          </a:lstStyle>
          <a:p>
            <a:pPr>
              <a:defRPr/>
            </a:pPr>
            <a:fld id="{E12271C1-7631-4F79-A3EE-BF4801B39763}" type="datetime1">
              <a:rPr lang="en-US" smtClean="0"/>
              <a:t>5/19/2021</a:t>
            </a:fld>
            <a:endParaRPr lang="en-US"/>
          </a:p>
        </p:txBody>
      </p:sp>
      <p:sp>
        <p:nvSpPr>
          <p:cNvPr id="5" name="Footer Placeholder 4">
            <a:extLst>
              <a:ext uri="{FF2B5EF4-FFF2-40B4-BE49-F238E27FC236}">
                <a16:creationId xmlns:a16="http://schemas.microsoft.com/office/drawing/2014/main" id="{C83F12CD-7BCD-4446-B2B0-BB1E68510D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0B02E0-5474-4EDC-A4D9-D639CECE6D37}"/>
              </a:ext>
            </a:extLst>
          </p:cNvPr>
          <p:cNvSpPr>
            <a:spLocks noGrp="1"/>
          </p:cNvSpPr>
          <p:nvPr>
            <p:ph type="sldNum" sz="quarter" idx="12"/>
          </p:nvPr>
        </p:nvSpPr>
        <p:spPr/>
        <p:txBody>
          <a:bodyPr/>
          <a:lstStyle>
            <a:lvl1pPr>
              <a:defRPr/>
            </a:lvl1pPr>
          </a:lstStyle>
          <a:p>
            <a:pPr>
              <a:defRPr/>
            </a:pPr>
            <a:fld id="{9C2C5614-8372-4576-87A6-08E2243D3EAD}" type="slidenum">
              <a:rPr lang="en-US" altLang="en-US"/>
              <a:pPr>
                <a:defRPr/>
              </a:pPr>
              <a:t>‹#›</a:t>
            </a:fld>
            <a:endParaRPr lang="en-US" altLang="en-US"/>
          </a:p>
        </p:txBody>
      </p:sp>
    </p:spTree>
    <p:extLst>
      <p:ext uri="{BB962C8B-B14F-4D97-AF65-F5344CB8AC3E}">
        <p14:creationId xmlns:p14="http://schemas.microsoft.com/office/powerpoint/2010/main" val="4246494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481387" cy="1113254"/>
          </a:xfrm>
        </p:spPr>
        <p:txBody>
          <a:bodyPr anchor="b">
            <a:normAutofit/>
          </a:bodyPr>
          <a:lstStyle>
            <a:lvl1pPr algn="l">
              <a:defRPr sz="1800" b="0"/>
            </a:lvl1pPr>
          </a:lstStyle>
          <a:p>
            <a:r>
              <a:rPr lang="en-US"/>
              <a:t>Click to edit Master title style</a:t>
            </a:r>
          </a:p>
        </p:txBody>
      </p:sp>
      <p:sp>
        <p:nvSpPr>
          <p:cNvPr id="4" name="Text Placeholder 3"/>
          <p:cNvSpPr>
            <a:spLocks noGrp="1"/>
          </p:cNvSpPr>
          <p:nvPr>
            <p:ph type="body" sz="half" idx="2"/>
          </p:nvPr>
        </p:nvSpPr>
        <p:spPr>
          <a:xfrm>
            <a:off x="1009443" y="2500312"/>
            <a:ext cx="3481387" cy="2530200"/>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BBD340-A9DA-4D5B-BBB2-0D12EE6BB832}"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C4C4D-D3F7-42A4-98DF-BEFA63E3AB91}" type="slidenum">
              <a:rPr lang="en-US" smtClean="0"/>
              <a:t>‹#›</a:t>
            </a:fld>
            <a:endParaRPr lang="en-US"/>
          </a:p>
        </p:txBody>
      </p:sp>
      <p:sp>
        <p:nvSpPr>
          <p:cNvPr id="32" name="Oval 31"/>
          <p:cNvSpPr/>
          <p:nvPr/>
        </p:nvSpPr>
        <p:spPr>
          <a:xfrm>
            <a:off x="5479248" y="1436863"/>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Oval 32"/>
          <p:cNvSpPr/>
          <p:nvPr/>
        </p:nvSpPr>
        <p:spPr>
          <a:xfrm>
            <a:off x="5650542" y="1411793"/>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Oval 27"/>
          <p:cNvSpPr/>
          <p:nvPr/>
        </p:nvSpPr>
        <p:spPr>
          <a:xfrm>
            <a:off x="4718763" y="2083428"/>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Oval 29"/>
          <p:cNvSpPr/>
          <p:nvPr/>
        </p:nvSpPr>
        <p:spPr>
          <a:xfrm>
            <a:off x="6132092" y="993077"/>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Oval 33"/>
          <p:cNvSpPr/>
          <p:nvPr/>
        </p:nvSpPr>
        <p:spPr>
          <a:xfrm>
            <a:off x="5059597"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Oval 34"/>
          <p:cNvSpPr/>
          <p:nvPr/>
        </p:nvSpPr>
        <p:spPr>
          <a:xfrm>
            <a:off x="6148802" y="1060595"/>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1599206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248187-4C2D-4B62-AC77-36C326F55DCD}"/>
              </a:ext>
            </a:extLst>
          </p:cNvPr>
          <p:cNvSpPr>
            <a:spLocks noGrp="1"/>
          </p:cNvSpPr>
          <p:nvPr>
            <p:ph type="dt" sz="half" idx="10"/>
          </p:nvPr>
        </p:nvSpPr>
        <p:spPr/>
        <p:txBody>
          <a:bodyPr/>
          <a:lstStyle>
            <a:lvl1pPr>
              <a:defRPr/>
            </a:lvl1pPr>
          </a:lstStyle>
          <a:p>
            <a:pPr>
              <a:defRPr/>
            </a:pPr>
            <a:fld id="{ADD4CFE0-3FFA-4D0C-8DED-2D92304D4B49}" type="datetimeFigureOut">
              <a:rPr lang="en-US"/>
              <a:pPr>
                <a:defRPr/>
              </a:pPr>
              <a:t>5/19/2021</a:t>
            </a:fld>
            <a:endParaRPr lang="en-US"/>
          </a:p>
        </p:txBody>
      </p:sp>
      <p:sp>
        <p:nvSpPr>
          <p:cNvPr id="5" name="Footer Placeholder 4">
            <a:extLst>
              <a:ext uri="{FF2B5EF4-FFF2-40B4-BE49-F238E27FC236}">
                <a16:creationId xmlns:a16="http://schemas.microsoft.com/office/drawing/2014/main" id="{1E87160D-70D3-4574-9782-3EE2B1DAFA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8A5496-A9E0-47A5-8971-4312FC7F45BE}"/>
              </a:ext>
            </a:extLst>
          </p:cNvPr>
          <p:cNvSpPr>
            <a:spLocks noGrp="1"/>
          </p:cNvSpPr>
          <p:nvPr>
            <p:ph type="sldNum" sz="quarter" idx="12"/>
          </p:nvPr>
        </p:nvSpPr>
        <p:spPr/>
        <p:txBody>
          <a:bodyPr/>
          <a:lstStyle>
            <a:lvl1pPr>
              <a:defRPr/>
            </a:lvl1pPr>
          </a:lstStyle>
          <a:p>
            <a:pPr>
              <a:defRPr/>
            </a:pPr>
            <a:fld id="{5DED5C8A-295C-4293-B028-5410404BB747}" type="slidenum">
              <a:rPr lang="en-US" altLang="en-US"/>
              <a:pPr>
                <a:defRPr/>
              </a:pPr>
              <a:t>‹#›</a:t>
            </a:fld>
            <a:endParaRPr lang="en-US" altLang="en-US"/>
          </a:p>
        </p:txBody>
      </p:sp>
    </p:spTree>
    <p:extLst>
      <p:ext uri="{BB962C8B-B14F-4D97-AF65-F5344CB8AC3E}">
        <p14:creationId xmlns:p14="http://schemas.microsoft.com/office/powerpoint/2010/main" val="237980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454BA-91ED-4BF8-8A3E-B5B065934D4D}"/>
              </a:ext>
            </a:extLst>
          </p:cNvPr>
          <p:cNvSpPr>
            <a:spLocks noGrp="1"/>
          </p:cNvSpPr>
          <p:nvPr>
            <p:ph type="dt" sz="half" idx="10"/>
          </p:nvPr>
        </p:nvSpPr>
        <p:spPr/>
        <p:txBody>
          <a:bodyPr/>
          <a:lstStyle>
            <a:lvl1pPr>
              <a:defRPr/>
            </a:lvl1pPr>
          </a:lstStyle>
          <a:p>
            <a:pPr>
              <a:defRPr/>
            </a:pPr>
            <a:fld id="{3DB3AB65-4815-4A83-9444-B43EDA941C72}" type="datetimeFigureOut">
              <a:rPr lang="en-US"/>
              <a:pPr>
                <a:defRPr/>
              </a:pPr>
              <a:t>5/19/2021</a:t>
            </a:fld>
            <a:endParaRPr lang="en-US"/>
          </a:p>
        </p:txBody>
      </p:sp>
      <p:sp>
        <p:nvSpPr>
          <p:cNvPr id="5" name="Footer Placeholder 4">
            <a:extLst>
              <a:ext uri="{FF2B5EF4-FFF2-40B4-BE49-F238E27FC236}">
                <a16:creationId xmlns:a16="http://schemas.microsoft.com/office/drawing/2014/main" id="{BF801C12-19FF-4E82-8E6E-7A4D909B6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1CD165-5804-41A3-9E63-F96FF3454B16}"/>
              </a:ext>
            </a:extLst>
          </p:cNvPr>
          <p:cNvSpPr>
            <a:spLocks noGrp="1"/>
          </p:cNvSpPr>
          <p:nvPr>
            <p:ph type="sldNum" sz="quarter" idx="12"/>
          </p:nvPr>
        </p:nvSpPr>
        <p:spPr/>
        <p:txBody>
          <a:bodyPr/>
          <a:lstStyle>
            <a:lvl1pPr>
              <a:defRPr/>
            </a:lvl1pPr>
          </a:lstStyle>
          <a:p>
            <a:pPr>
              <a:defRPr/>
            </a:pPr>
            <a:fld id="{118A8B58-D39E-4D88-B314-1CEF10B98978}" type="slidenum">
              <a:rPr lang="en-US" altLang="en-US"/>
              <a:pPr>
                <a:defRPr/>
              </a:pPr>
              <a:t>‹#›</a:t>
            </a:fld>
            <a:endParaRPr lang="en-US" altLang="en-US"/>
          </a:p>
        </p:txBody>
      </p:sp>
    </p:spTree>
    <p:extLst>
      <p:ext uri="{BB962C8B-B14F-4D97-AF65-F5344CB8AC3E}">
        <p14:creationId xmlns:p14="http://schemas.microsoft.com/office/powerpoint/2010/main" val="742702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CB580-9964-42D8-ACC7-DF13DA01B058}"/>
              </a:ext>
            </a:extLst>
          </p:cNvPr>
          <p:cNvSpPr>
            <a:spLocks noGrp="1"/>
          </p:cNvSpPr>
          <p:nvPr>
            <p:ph type="dt" sz="half" idx="10"/>
          </p:nvPr>
        </p:nvSpPr>
        <p:spPr/>
        <p:txBody>
          <a:bodyPr/>
          <a:lstStyle>
            <a:lvl1pPr>
              <a:defRPr/>
            </a:lvl1pPr>
          </a:lstStyle>
          <a:p>
            <a:pPr>
              <a:defRPr/>
            </a:pPr>
            <a:fld id="{4B9AD1AA-FB1A-461D-9D61-F1F717E60AD0}" type="datetimeFigureOut">
              <a:rPr lang="en-US"/>
              <a:pPr>
                <a:defRPr/>
              </a:pPr>
              <a:t>5/19/2021</a:t>
            </a:fld>
            <a:endParaRPr lang="en-US"/>
          </a:p>
        </p:txBody>
      </p:sp>
      <p:sp>
        <p:nvSpPr>
          <p:cNvPr id="5" name="Footer Placeholder 4">
            <a:extLst>
              <a:ext uri="{FF2B5EF4-FFF2-40B4-BE49-F238E27FC236}">
                <a16:creationId xmlns:a16="http://schemas.microsoft.com/office/drawing/2014/main" id="{DD501399-4B46-418B-99AC-3BAD9709A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0B97E3-DB25-49E1-B38A-27BAD8BA7E82}"/>
              </a:ext>
            </a:extLst>
          </p:cNvPr>
          <p:cNvSpPr>
            <a:spLocks noGrp="1"/>
          </p:cNvSpPr>
          <p:nvPr>
            <p:ph type="sldNum" sz="quarter" idx="12"/>
          </p:nvPr>
        </p:nvSpPr>
        <p:spPr/>
        <p:txBody>
          <a:bodyPr/>
          <a:lstStyle>
            <a:lvl1pPr>
              <a:defRPr/>
            </a:lvl1pPr>
          </a:lstStyle>
          <a:p>
            <a:pPr>
              <a:defRPr/>
            </a:pPr>
            <a:fld id="{911068BA-A828-47A2-8F9C-847453A5B9ED}" type="slidenum">
              <a:rPr lang="en-US" altLang="en-US"/>
              <a:pPr>
                <a:defRPr/>
              </a:pPr>
              <a:t>‹#›</a:t>
            </a:fld>
            <a:endParaRPr lang="en-US" altLang="en-US"/>
          </a:p>
        </p:txBody>
      </p:sp>
    </p:spTree>
    <p:extLst>
      <p:ext uri="{BB962C8B-B14F-4D97-AF65-F5344CB8AC3E}">
        <p14:creationId xmlns:p14="http://schemas.microsoft.com/office/powerpoint/2010/main" val="574292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6C5BDD3-38D3-46C0-8ED2-ED5EDA88A68D}"/>
              </a:ext>
            </a:extLst>
          </p:cNvPr>
          <p:cNvSpPr>
            <a:spLocks noGrp="1"/>
          </p:cNvSpPr>
          <p:nvPr>
            <p:ph type="dt" sz="half" idx="10"/>
          </p:nvPr>
        </p:nvSpPr>
        <p:spPr/>
        <p:txBody>
          <a:bodyPr/>
          <a:lstStyle>
            <a:lvl1pPr>
              <a:defRPr/>
            </a:lvl1pPr>
          </a:lstStyle>
          <a:p>
            <a:pPr>
              <a:defRPr/>
            </a:pPr>
            <a:fld id="{A48C3BB4-D7DE-4DD7-8DFA-7205014BC401}" type="datetimeFigureOut">
              <a:rPr lang="en-US"/>
              <a:pPr>
                <a:defRPr/>
              </a:pPr>
              <a:t>5/19/2021</a:t>
            </a:fld>
            <a:endParaRPr lang="en-US"/>
          </a:p>
        </p:txBody>
      </p:sp>
      <p:sp>
        <p:nvSpPr>
          <p:cNvPr id="6" name="Footer Placeholder 4">
            <a:extLst>
              <a:ext uri="{FF2B5EF4-FFF2-40B4-BE49-F238E27FC236}">
                <a16:creationId xmlns:a16="http://schemas.microsoft.com/office/drawing/2014/main" id="{081FC92F-7C9F-4CB0-A9D7-124E7B7EF9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8D4E0F-6D5A-4C01-B0E9-CAFD10B9176F}"/>
              </a:ext>
            </a:extLst>
          </p:cNvPr>
          <p:cNvSpPr>
            <a:spLocks noGrp="1"/>
          </p:cNvSpPr>
          <p:nvPr>
            <p:ph type="sldNum" sz="quarter" idx="12"/>
          </p:nvPr>
        </p:nvSpPr>
        <p:spPr/>
        <p:txBody>
          <a:bodyPr/>
          <a:lstStyle>
            <a:lvl1pPr>
              <a:defRPr/>
            </a:lvl1pPr>
          </a:lstStyle>
          <a:p>
            <a:pPr>
              <a:defRPr/>
            </a:pPr>
            <a:fld id="{D76A4E6C-D375-425F-B25A-101608B62C0D}" type="slidenum">
              <a:rPr lang="en-US" altLang="en-US"/>
              <a:pPr>
                <a:defRPr/>
              </a:pPr>
              <a:t>‹#›</a:t>
            </a:fld>
            <a:endParaRPr lang="en-US" altLang="en-US"/>
          </a:p>
        </p:txBody>
      </p:sp>
    </p:spTree>
    <p:extLst>
      <p:ext uri="{BB962C8B-B14F-4D97-AF65-F5344CB8AC3E}">
        <p14:creationId xmlns:p14="http://schemas.microsoft.com/office/powerpoint/2010/main" val="317132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11.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15.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6.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7.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theme" Target="../theme/theme19.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theme" Target="../theme/theme20.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theme" Target="../theme/theme21.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image" Target="../media/image7.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10" Type="http://schemas.openxmlformats.org/officeDocument/2006/relationships/slideLayout" Target="../slideLayouts/slideLayout272.xml"/><Relationship Id="rId19" Type="http://schemas.openxmlformats.org/officeDocument/2006/relationships/image" Target="../media/image6.png"/><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493B-63F0-4C8E-AD3F-19A4987F32A1}" type="datetimeFigureOut">
              <a:rPr lang="en-US" smtClean="0"/>
              <a:t>5/19/2021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3989899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889FF686-78EA-4FEC-A0D2-E0083105298A}" type="datetime1">
              <a:rPr lang="en-US" smtClean="0"/>
              <a:t>5/19/2021</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CCAC4C4D-D3F7-42A4-98DF-BEFA63E3AB91}" type="slidenum">
              <a:rPr lang="en-US" smtClean="0"/>
              <a:t>‹#›</a:t>
            </a:fld>
            <a:endParaRPr lang="en-US"/>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3291746"/>
      </p:ext>
    </p:extLst>
  </p:cSld>
  <p:clrMap bg1="dk1" tx1="lt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A0493B-63F0-4C8E-AD3F-19A4987F32A1}" type="datetimeFigureOut">
              <a:rPr lang="en-US" smtClean="0"/>
              <a:t>5/19/2021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14151193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4DFFE-A120-4A7C-805B-42BAAF9936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63DD6E-9FDF-481D-82E3-F90F70356B0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81E6B-EC9D-47F9-BC51-DEF9872CA39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5BD50CC-F1F3-4DAC-8660-6715181A954A}" type="datetime1">
              <a:rPr lang="en-US" smtClean="0"/>
              <a:t>5/19/2021</a:t>
            </a:fld>
            <a:endParaRPr lang="en-US"/>
          </a:p>
        </p:txBody>
      </p:sp>
      <p:sp>
        <p:nvSpPr>
          <p:cNvPr id="5" name="Footer Placeholder 4">
            <a:extLst>
              <a:ext uri="{FF2B5EF4-FFF2-40B4-BE49-F238E27FC236}">
                <a16:creationId xmlns:a16="http://schemas.microsoft.com/office/drawing/2014/main" id="{47F9A03D-60F8-47DD-9302-8D38DF5FA7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EE2092-DEFF-4C9F-B34B-26E776BDF7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308235568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80006960-E53B-4700-9182-DE4211B87949}" type="datetime1">
              <a:rPr lang="en-US" smtClean="0"/>
              <a:t>5/19/2021</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CAC4C4D-D3F7-42A4-98DF-BEFA63E3AB91}" type="slidenum">
              <a:rPr lang="en-US" smtClean="0"/>
              <a:t>‹#›</a:t>
            </a:fld>
            <a:endParaRPr lang="en-US"/>
          </a:p>
        </p:txBody>
      </p:sp>
    </p:spTree>
    <p:extLst>
      <p:ext uri="{BB962C8B-B14F-4D97-AF65-F5344CB8AC3E}">
        <p14:creationId xmlns:p14="http://schemas.microsoft.com/office/powerpoint/2010/main" val="21743112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5/19/2021</a:t>
            </a:fld>
            <a:endParaRPr lang="en-US" dirty="0"/>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0635656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3ADB7-CDE1-44C4-B84F-98E91180B1F6}" type="datetimeFigureOut">
              <a:rPr lang="en-US" smtClean="0"/>
              <a:t>5/20/2021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C4C4D-D3F7-42A4-98DF-BEFA63E3AB91}" type="slidenum">
              <a:rPr lang="en-US" smtClean="0"/>
              <a:t>‹#›</a:t>
            </a:fld>
            <a:endParaRPr lang="en-US"/>
          </a:p>
        </p:txBody>
      </p:sp>
    </p:spTree>
    <p:extLst>
      <p:ext uri="{BB962C8B-B14F-4D97-AF65-F5344CB8AC3E}">
        <p14:creationId xmlns:p14="http://schemas.microsoft.com/office/powerpoint/2010/main" val="31420777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6EA0493B-63F0-4C8E-AD3F-19A4987F32A1}" type="datetimeFigureOut">
              <a:rPr lang="en-US" smtClean="0"/>
              <a:t>5/19/2021</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371326105"/>
      </p:ext>
    </p:extLst>
  </p:cSld>
  <p:clrMap bg1="dk1" tx1="lt1" bg2="dk2"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EA0493B-63F0-4C8E-AD3F-19A4987F32A1}" type="datetimeFigureOut">
              <a:rPr lang="en-US" smtClean="0"/>
              <a:t>5/19/2021</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811199618"/>
      </p:ext>
    </p:extLst>
  </p:cSld>
  <p:clrMap bg1="dk1" tx1="lt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4DFFE-A120-4A7C-805B-42BAAF9936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63DD6E-9FDF-481D-82E3-F90F70356B0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81E6B-EC9D-47F9-BC51-DEF9872CA39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D9FA7D2-EB47-4FD6-A150-AF4DD13FD255}" type="datetimeFigureOut">
              <a:rPr lang="en-US" smtClean="0"/>
              <a:pPr>
                <a:defRPr/>
              </a:pPr>
              <a:t>5/20/2021</a:t>
            </a:fld>
            <a:endParaRPr lang="en-US"/>
          </a:p>
        </p:txBody>
      </p:sp>
      <p:sp>
        <p:nvSpPr>
          <p:cNvPr id="5" name="Footer Placeholder 4">
            <a:extLst>
              <a:ext uri="{FF2B5EF4-FFF2-40B4-BE49-F238E27FC236}">
                <a16:creationId xmlns:a16="http://schemas.microsoft.com/office/drawing/2014/main" id="{47F9A03D-60F8-47DD-9302-8D38DF5FA7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EE2092-DEFF-4C9F-B34B-26E776BDF7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1566117205"/>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6EA0493B-63F0-4C8E-AD3F-19A4987F32A1}" type="datetimeFigureOut">
              <a:rPr lang="en-US" smtClean="0"/>
              <a:t>5/21/2021</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3165182856"/>
      </p:ext>
    </p:extLst>
  </p:cSld>
  <p:clrMap bg1="dk1" tx1="lt1" bg2="dk2"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4DFFE-A120-4A7C-805B-42BAAF9936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63DD6E-9FDF-481D-82E3-F90F70356B0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81E6B-EC9D-47F9-BC51-DEF9872CA39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D9FA7D2-EB47-4FD6-A150-AF4DD13FD255}" type="datetimeFigureOut">
              <a:rPr lang="en-US" smtClean="0"/>
              <a:pPr>
                <a:defRPr/>
              </a:pPr>
              <a:t>5/19/2021</a:t>
            </a:fld>
            <a:endParaRPr lang="en-US"/>
          </a:p>
        </p:txBody>
      </p:sp>
      <p:sp>
        <p:nvSpPr>
          <p:cNvPr id="5" name="Footer Placeholder 4">
            <a:extLst>
              <a:ext uri="{FF2B5EF4-FFF2-40B4-BE49-F238E27FC236}">
                <a16:creationId xmlns:a16="http://schemas.microsoft.com/office/drawing/2014/main" id="{47F9A03D-60F8-47DD-9302-8D38DF5FA7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EE2092-DEFF-4C9F-B34B-26E776BDF7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C396D59-C024-4F45-B6A1-5B7C55D00980}" type="slidenum">
              <a:rPr lang="en-US" altLang="en-US" smtClean="0"/>
              <a:pPr>
                <a:defRPr/>
              </a:pPr>
              <a:t>‹#›</a:t>
            </a:fld>
            <a:endParaRPr lang="en-US" altLang="en-US"/>
          </a:p>
        </p:txBody>
      </p:sp>
    </p:spTree>
    <p:extLst>
      <p:ext uri="{BB962C8B-B14F-4D97-AF65-F5344CB8AC3E}">
        <p14:creationId xmlns:p14="http://schemas.microsoft.com/office/powerpoint/2010/main" val="2669355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A0493B-63F0-4C8E-AD3F-19A4987F32A1}" type="datetimeFigureOut">
              <a:rPr lang="en-US" smtClean="0"/>
              <a:t>5/21/2021</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3062611144"/>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A0493B-63F0-4C8E-AD3F-19A4987F32A1}" type="datetimeFigureOut">
              <a:rPr lang="en-US" smtClean="0"/>
              <a:t>5/21/2021</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CD43AC-CEA5-46F5-BF6D-0FEF0DAFC214}" type="slidenum">
              <a:rPr lang="en-US" smtClean="0"/>
              <a:t>‹#›</a:t>
            </a:fld>
            <a:endParaRPr lang="en-US"/>
          </a:p>
        </p:txBody>
      </p:sp>
    </p:spTree>
    <p:extLst>
      <p:ext uri="{BB962C8B-B14F-4D97-AF65-F5344CB8AC3E}">
        <p14:creationId xmlns:p14="http://schemas.microsoft.com/office/powerpoint/2010/main" val="373351576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650C9-3E54-4FF3-AF69-49A812EE42A0}" type="datetime1">
              <a:rPr lang="en-US" smtClean="0"/>
              <a:t>5/19/2021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C4C4D-D3F7-42A4-98DF-BEFA63E3AB91}" type="slidenum">
              <a:rPr lang="en-US" smtClean="0"/>
              <a:t>‹#›</a:t>
            </a:fld>
            <a:endParaRPr lang="en-US"/>
          </a:p>
        </p:txBody>
      </p:sp>
    </p:spTree>
    <p:extLst>
      <p:ext uri="{BB962C8B-B14F-4D97-AF65-F5344CB8AC3E}">
        <p14:creationId xmlns:p14="http://schemas.microsoft.com/office/powerpoint/2010/main" val="25677471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5" r:id="rId12"/>
    <p:sldLayoutId id="2147483737"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61035A-90F8-4ECC-B0E5-D6D94DA7B7F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19493BE-B553-428A-A3F2-34D4B3AB71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A4DFAC-703C-48F9-AC1D-9BA5D29B6B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D9FA7D2-EB47-4FD6-A150-AF4DD13FD255}" type="datetimeFigureOut">
              <a:rPr lang="en-US"/>
              <a:pPr>
                <a:defRPr/>
              </a:pPr>
              <a:t>5/19/2021</a:t>
            </a:fld>
            <a:endParaRPr lang="en-US"/>
          </a:p>
        </p:txBody>
      </p:sp>
      <p:sp>
        <p:nvSpPr>
          <p:cNvPr id="5" name="Footer Placeholder 4">
            <a:extLst>
              <a:ext uri="{FF2B5EF4-FFF2-40B4-BE49-F238E27FC236}">
                <a16:creationId xmlns:a16="http://schemas.microsoft.com/office/drawing/2014/main" id="{7F409578-943D-4264-A20F-1170B4E5568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37E90E4-FFF8-4286-B003-6FD6B8F3BE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C396D59-C024-4F45-B6A1-5B7C55D00980}" type="slidenum">
              <a:rPr lang="en-US" altLang="en-US"/>
              <a:pPr>
                <a:defRPr/>
              </a:pPr>
              <a:t>‹#›</a:t>
            </a:fld>
            <a:endParaRPr lang="en-US" altLang="en-US"/>
          </a:p>
        </p:txBody>
      </p:sp>
    </p:spTree>
    <p:extLst>
      <p:ext uri="{BB962C8B-B14F-4D97-AF65-F5344CB8AC3E}">
        <p14:creationId xmlns:p14="http://schemas.microsoft.com/office/powerpoint/2010/main" val="305754634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72FEB7-6EE0-4225-9090-7B9D39C8572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C4D85FD-E7C9-4248-86F6-8A71BF4269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8A4761-52BC-48AF-9D4E-3F805D0E9C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188F4A7-6369-4A40-9743-5C9F33FFE404}" type="datetimeFigureOut">
              <a:rPr lang="en-US"/>
              <a:pPr>
                <a:defRPr/>
              </a:pPr>
              <a:t>5/19/2021</a:t>
            </a:fld>
            <a:endParaRPr lang="en-US"/>
          </a:p>
        </p:txBody>
      </p:sp>
      <p:sp>
        <p:nvSpPr>
          <p:cNvPr id="5" name="Footer Placeholder 4">
            <a:extLst>
              <a:ext uri="{FF2B5EF4-FFF2-40B4-BE49-F238E27FC236}">
                <a16:creationId xmlns:a16="http://schemas.microsoft.com/office/drawing/2014/main" id="{610A5171-8916-4550-A96D-0746F87AD9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40F5638-001B-45B4-8CEA-1DFF0FD33AA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92D6B79-DBEA-47FE-955B-89D1BE562908}" type="slidenum">
              <a:rPr lang="en-US" altLang="en-US"/>
              <a:pPr>
                <a:defRPr/>
              </a:pPr>
              <a:t>‹#›</a:t>
            </a:fld>
            <a:endParaRPr lang="en-US" altLang="en-US"/>
          </a:p>
        </p:txBody>
      </p:sp>
    </p:spTree>
    <p:extLst>
      <p:ext uri="{BB962C8B-B14F-4D97-AF65-F5344CB8AC3E}">
        <p14:creationId xmlns:p14="http://schemas.microsoft.com/office/powerpoint/2010/main" val="25176042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6A5D6-BAC3-443F-9190-DB221A0A826F}" type="datetimeFigureOut">
              <a:rPr lang="en-US" smtClean="0"/>
              <a:t>5/19/2021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9FA35-CDBE-4CC7-A24C-E48FE34D9883}" type="slidenum">
              <a:rPr lang="en-US" smtClean="0"/>
              <a:t>‹#›</a:t>
            </a:fld>
            <a:endParaRPr lang="en-US"/>
          </a:p>
        </p:txBody>
      </p:sp>
    </p:spTree>
    <p:extLst>
      <p:ext uri="{BB962C8B-B14F-4D97-AF65-F5344CB8AC3E}">
        <p14:creationId xmlns:p14="http://schemas.microsoft.com/office/powerpoint/2010/main" val="21797781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6236A5D6-BAC3-443F-9190-DB221A0A826F}" type="datetimeFigureOut">
              <a:rPr lang="en-US" smtClean="0"/>
              <a:t>5/19/2021</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0A9FA35-CDBE-4CC7-A24C-E48FE34D9883}" type="slidenum">
              <a:rPr lang="en-US" smtClean="0"/>
              <a:t>‹#›</a:t>
            </a:fld>
            <a:endParaRPr lang="en-US"/>
          </a:p>
        </p:txBody>
      </p:sp>
    </p:spTree>
    <p:extLst>
      <p:ext uri="{BB962C8B-B14F-4D97-AF65-F5344CB8AC3E}">
        <p14:creationId xmlns:p14="http://schemas.microsoft.com/office/powerpoint/2010/main" val="373100947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61035A-90F8-4ECC-B0E5-D6D94DA7B7F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19493BE-B553-428A-A3F2-34D4B3AB71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A4DFAC-703C-48F9-AC1D-9BA5D29B6B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BA0F94A-8A51-4DE9-BBBA-2059FD13582D}" type="datetime1">
              <a:rPr lang="en-US" smtClean="0"/>
              <a:t>5/19/2021</a:t>
            </a:fld>
            <a:endParaRPr lang="en-US"/>
          </a:p>
        </p:txBody>
      </p:sp>
      <p:sp>
        <p:nvSpPr>
          <p:cNvPr id="5" name="Footer Placeholder 4">
            <a:extLst>
              <a:ext uri="{FF2B5EF4-FFF2-40B4-BE49-F238E27FC236}">
                <a16:creationId xmlns:a16="http://schemas.microsoft.com/office/drawing/2014/main" id="{7F409578-943D-4264-A20F-1170B4E5568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37E90E4-FFF8-4286-B003-6FD6B8F3BE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C396D59-C024-4F45-B6A1-5B7C55D00980}" type="slidenum">
              <a:rPr lang="en-US" altLang="en-US"/>
              <a:pPr>
                <a:defRPr/>
              </a:pPr>
              <a:t>‹#›</a:t>
            </a:fld>
            <a:endParaRPr lang="en-US" altLang="en-US"/>
          </a:p>
        </p:txBody>
      </p:sp>
    </p:spTree>
    <p:extLst>
      <p:ext uri="{BB962C8B-B14F-4D97-AF65-F5344CB8AC3E}">
        <p14:creationId xmlns:p14="http://schemas.microsoft.com/office/powerpoint/2010/main" val="115389038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alpha val="0"/>
              </a:srgbClr>
            </a:gs>
            <a:gs pos="100000">
              <a:srgbClr val="83BFF6">
                <a:alpha val="99001"/>
              </a:srgbClr>
            </a:gs>
            <a:gs pos="100000">
              <a:srgbClr val="83BFF6"/>
            </a:gs>
            <a:gs pos="100000">
              <a:srgbClr val="ACD4F9"/>
            </a:gs>
          </a:gsLst>
          <a:lin ang="540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61035A-90F8-4ECC-B0E5-D6D94DA7B7F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19493BE-B553-428A-A3F2-34D4B3AB71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A4DFAC-703C-48F9-AC1D-9BA5D29B6B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D9FA7D2-EB47-4FD6-A150-AF4DD13FD255}" type="datetimeFigureOut">
              <a:rPr lang="en-US"/>
              <a:pPr>
                <a:defRPr/>
              </a:pPr>
              <a:t>5/19/2021</a:t>
            </a:fld>
            <a:endParaRPr lang="en-US"/>
          </a:p>
        </p:txBody>
      </p:sp>
      <p:sp>
        <p:nvSpPr>
          <p:cNvPr id="5" name="Footer Placeholder 4">
            <a:extLst>
              <a:ext uri="{FF2B5EF4-FFF2-40B4-BE49-F238E27FC236}">
                <a16:creationId xmlns:a16="http://schemas.microsoft.com/office/drawing/2014/main" id="{7F409578-943D-4264-A20F-1170B4E5568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37E90E4-FFF8-4286-B003-6FD6B8F3BE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C396D59-C024-4F45-B6A1-5B7C55D00980}" type="slidenum">
              <a:rPr lang="en-US" altLang="en-US"/>
              <a:pPr>
                <a:defRPr/>
              </a:pPr>
              <a:t>‹#›</a:t>
            </a:fld>
            <a:endParaRPr lang="en-US" altLang="en-US"/>
          </a:p>
        </p:txBody>
      </p:sp>
    </p:spTree>
    <p:extLst>
      <p:ext uri="{BB962C8B-B14F-4D97-AF65-F5344CB8AC3E}">
        <p14:creationId xmlns:p14="http://schemas.microsoft.com/office/powerpoint/2010/main" val="401741561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youtube.com/watch?v=5Tey_Ip-5pw&amp;t=4s"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diagramColors" Target="../diagrams/colors4.xm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diagramQuickStyle" Target="../diagrams/quickStyle4.xml"/><Relationship Id="rId11" Type="http://schemas.openxmlformats.org/officeDocument/2006/relationships/image" Target="../media/image16.svg"/><Relationship Id="rId5" Type="http://schemas.openxmlformats.org/officeDocument/2006/relationships/diagramLayout" Target="../diagrams/layout4.xml"/><Relationship Id="rId10" Type="http://schemas.openxmlformats.org/officeDocument/2006/relationships/image" Target="../media/image15.png"/><Relationship Id="rId4" Type="http://schemas.openxmlformats.org/officeDocument/2006/relationships/diagramData" Target="../diagrams/data4.xml"/><Relationship Id="rId9" Type="http://schemas.openxmlformats.org/officeDocument/2006/relationships/image" Target="../media/image14.gif"/><Relationship Id="rId1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9.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commons.wikimedia.org/wiki/Public_domain" TargetMode="External"/><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hyperlink" Target="https://commons.wikimedia.org/wiki/Library_of_Congress" TargetMode="External"/><Relationship Id="rId2" Type="http://schemas.openxmlformats.org/officeDocument/2006/relationships/image" Target="../media/image36.jpeg"/><Relationship Id="rId1" Type="http://schemas.openxmlformats.org/officeDocument/2006/relationships/slideLayout" Target="../slideLayouts/slideLayout9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g"/><Relationship Id="rId15" Type="http://schemas.openxmlformats.org/officeDocument/2006/relationships/image" Target="../media/image47.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6.jpeg"/></Relationships>
</file>

<file path=ppt/slides/_rels/slide41.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hyperlink" Target="https://commons.wikimedia.org/wiki/Commons:Photo_scavenger_hunts" TargetMode="External"/><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hyperlink" Target="http://toolserver.org/~contests/viewevent.php?event=19" TargetMode="External"/><Relationship Id="rId2" Type="http://schemas.openxmlformats.org/officeDocument/2006/relationships/image" Target="../media/image48.jpeg"/><Relationship Id="rId16" Type="http://schemas.openxmlformats.org/officeDocument/2006/relationships/hyperlink" Target="https://creativecommons.org/publicdomain/zero/1.0/deed.en" TargetMode="External"/><Relationship Id="rId1" Type="http://schemas.openxmlformats.org/officeDocument/2006/relationships/slideLayout" Target="../slideLayouts/slideLayout97.xml"/><Relationship Id="rId6" Type="http://schemas.openxmlformats.org/officeDocument/2006/relationships/image" Target="../media/image52.jpeg"/><Relationship Id="rId11" Type="http://schemas.openxmlformats.org/officeDocument/2006/relationships/image" Target="../media/image57.jpg"/><Relationship Id="rId5" Type="http://schemas.openxmlformats.org/officeDocument/2006/relationships/image" Target="../media/image51.jpeg"/><Relationship Id="rId15" Type="http://schemas.openxmlformats.org/officeDocument/2006/relationships/hyperlink" Target="https://en.wikipedia.org/wiki/en:Creative_Commons" TargetMode="External"/><Relationship Id="rId10" Type="http://schemas.openxmlformats.org/officeDocument/2006/relationships/image" Target="../media/image56.jpeg"/><Relationship Id="rId4" Type="http://schemas.openxmlformats.org/officeDocument/2006/relationships/image" Target="../media/image50.jpg"/><Relationship Id="rId9" Type="http://schemas.openxmlformats.org/officeDocument/2006/relationships/image" Target="../media/image55.jpeg"/><Relationship Id="rId14" Type="http://schemas.openxmlformats.org/officeDocument/2006/relationships/hyperlink" Target="https://commons.wikimedia.org/w/index.php?title=User:Rainmaker7469&amp;action=edit&amp;redlink=1"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9.png"/><Relationship Id="rId7" Type="http://schemas.openxmlformats.org/officeDocument/2006/relationships/diagramQuickStyle" Target="../diagrams/quickStyle8.xml"/><Relationship Id="rId2" Type="http://schemas.openxmlformats.org/officeDocument/2006/relationships/slideLayout" Target="../slideLayouts/slideLayout148.xml"/><Relationship Id="rId1" Type="http://schemas.openxmlformats.org/officeDocument/2006/relationships/video" Target="https://www.youtube.com/embed/oj9Io2doJOU?feature=oembed" TargetMode="Externa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60.jpeg"/><Relationship Id="rId9" Type="http://schemas.microsoft.com/office/2007/relationships/diagramDrawing" Target="../diagrams/drawing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evolvednest.org/28-days-of-self-calmin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evolvednest.org/28-day-care-for-babi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evolvednest.org/eco-attachment-danc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diagramColors" Target="../diagrams/colors2.xm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diagramQuickStyle" Target="../diagrams/quickStyle2.xml"/><Relationship Id="rId11" Type="http://schemas.openxmlformats.org/officeDocument/2006/relationships/image" Target="../media/image16.sv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evolvednest.org/community-practices-1"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kindredworld.mn.co/share/Dyj2crGFyK63pDbz?utm_source=manua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9.png"/><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8" Type="http://schemas.openxmlformats.org/officeDocument/2006/relationships/hyperlink" Target="http://www.breakingthecyclefilm.org/" TargetMode="External"/><Relationship Id="rId3" Type="http://schemas.openxmlformats.org/officeDocument/2006/relationships/image" Target="../media/image68.png"/><Relationship Id="rId7" Type="http://schemas.openxmlformats.org/officeDocument/2006/relationships/hyperlink" Target="https://sites.nd.edu/darcianarvaez/" TargetMode="External"/><Relationship Id="rId2" Type="http://schemas.openxmlformats.org/officeDocument/2006/relationships/image" Target="../media/image67.png"/><Relationship Id="rId1" Type="http://schemas.openxmlformats.org/officeDocument/2006/relationships/slideLayout" Target="../slideLayouts/slideLayout25.xml"/><Relationship Id="rId6" Type="http://schemas.openxmlformats.org/officeDocument/2006/relationships/hyperlink" Target="http://www.psychologytoday.com/blog/moral-landscapes" TargetMode="External"/><Relationship Id="rId5" Type="http://schemas.openxmlformats.org/officeDocument/2006/relationships/hyperlink" Target="mailto:dnarvaez@nd.edu" TargetMode="External"/><Relationship Id="rId4" Type="http://schemas.openxmlformats.org/officeDocument/2006/relationships/image" Target="../media/image69.png"/><Relationship Id="rId9" Type="http://schemas.openxmlformats.org/officeDocument/2006/relationships/hyperlink" Target="mailto:mtarsha@nd.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59693-19A2-49EA-B231-4EC32A1FAD23}"/>
              </a:ext>
            </a:extLst>
          </p:cNvPr>
          <p:cNvPicPr>
            <a:picLocks noChangeAspect="1"/>
          </p:cNvPicPr>
          <p:nvPr/>
        </p:nvPicPr>
        <p:blipFill rotWithShape="1">
          <a:blip r:embed="rId2"/>
          <a:srcRect t="244" b="2982"/>
          <a:stretch/>
        </p:blipFill>
        <p:spPr>
          <a:xfrm>
            <a:off x="20" y="10"/>
            <a:ext cx="9143980" cy="6857990"/>
          </a:xfrm>
          <a:prstGeom prst="rect">
            <a:avLst/>
          </a:prstGeom>
        </p:spPr>
      </p:pic>
      <p:sp>
        <p:nvSpPr>
          <p:cNvPr id="2" name="Title 1">
            <a:extLst>
              <a:ext uri="{FF2B5EF4-FFF2-40B4-BE49-F238E27FC236}">
                <a16:creationId xmlns:a16="http://schemas.microsoft.com/office/drawing/2014/main" id="{FBB3467C-C905-4D1A-81D4-FBC17935ACCB}"/>
              </a:ext>
            </a:extLst>
          </p:cNvPr>
          <p:cNvSpPr>
            <a:spLocks noGrp="1"/>
          </p:cNvSpPr>
          <p:nvPr>
            <p:ph type="ctrTitle"/>
          </p:nvPr>
        </p:nvSpPr>
        <p:spPr>
          <a:xfrm>
            <a:off x="175893" y="3384235"/>
            <a:ext cx="8863321" cy="1953579"/>
          </a:xfrm>
          <a:solidFill>
            <a:schemeClr val="accent3">
              <a:lumMod val="75000"/>
            </a:schemeClr>
          </a:solidFill>
          <a:effectLst>
            <a:softEdge rad="12700"/>
          </a:effectLst>
        </p:spPr>
        <p:txBody>
          <a:bodyPr>
            <a:normAutofit fontScale="90000"/>
          </a:bodyPr>
          <a:lstStyle/>
          <a:p>
            <a:pPr marL="0" marR="0" algn="ctr">
              <a:lnSpc>
                <a:spcPct val="115000"/>
              </a:lnSpc>
              <a:spcBef>
                <a:spcPts val="0"/>
              </a:spcBef>
              <a:spcAft>
                <a:spcPts val="0"/>
              </a:spcAft>
            </a:pPr>
            <a:r>
              <a:rPr lang="en-US" sz="4400" b="1" dirty="0">
                <a:solidFill>
                  <a:schemeClr val="bg1"/>
                </a:solidFill>
                <a:effectLst/>
                <a:latin typeface="Times New Roman" panose="02020603050405020304" pitchFamily="18" charset="0"/>
                <a:ea typeface="Arial" panose="020B0604020202020204" pitchFamily="34" charset="0"/>
                <a:cs typeface="Arial" panose="020B0604020202020204" pitchFamily="34" charset="0"/>
              </a:rPr>
              <a:t>Mothering as Manner, Content and Community</a:t>
            </a:r>
            <a:b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Maternal Gift Economy Salon, May 22, 2021</a:t>
            </a:r>
            <a:endParaRPr lang="en-US" sz="4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E6ABE7E0-FCC8-44EE-B108-D7EC6EC23B6F}"/>
              </a:ext>
            </a:extLst>
          </p:cNvPr>
          <p:cNvSpPr>
            <a:spLocks noGrp="1"/>
          </p:cNvSpPr>
          <p:nvPr>
            <p:ph type="subTitle" idx="1"/>
          </p:nvPr>
        </p:nvSpPr>
        <p:spPr>
          <a:xfrm>
            <a:off x="-66675" y="6461663"/>
            <a:ext cx="9363075" cy="418147"/>
          </a:xfrm>
          <a:solidFill>
            <a:srgbClr val="CAF78D"/>
          </a:solidFill>
          <a:effectLst>
            <a:softEdge rad="12700"/>
          </a:effectLst>
        </p:spPr>
        <p:txBody>
          <a:bodyPr>
            <a:noAutofit/>
          </a:bodyPr>
          <a:lstStyle/>
          <a:p>
            <a:r>
              <a:rPr lang="en-US" sz="2000" b="1" i="1" dirty="0">
                <a:solidFill>
                  <a:schemeClr val="tx1"/>
                </a:solidFill>
              </a:rPr>
              <a:t>Darcia Narvaez, PhD, University of Notre Dame, EvolvedNest.org</a:t>
            </a:r>
          </a:p>
          <a:p>
            <a:pPr algn="r"/>
            <a:br>
              <a:rPr lang="en-US" sz="2000" b="1" dirty="0">
                <a:solidFill>
                  <a:srgbClr val="FFFFFF"/>
                </a:solidFill>
              </a:rPr>
            </a:br>
            <a:endParaRPr lang="en-US" sz="2000" dirty="0">
              <a:solidFill>
                <a:srgbClr val="FFFFFF"/>
              </a:solidFill>
            </a:endParaRPr>
          </a:p>
        </p:txBody>
      </p:sp>
      <p:sp>
        <p:nvSpPr>
          <p:cNvPr id="4" name="Slide Number Placeholder 3">
            <a:extLst>
              <a:ext uri="{FF2B5EF4-FFF2-40B4-BE49-F238E27FC236}">
                <a16:creationId xmlns:a16="http://schemas.microsoft.com/office/drawing/2014/main" id="{54C12C4F-17D4-4546-8AFD-0B9F8B7CE1E1}"/>
              </a:ext>
            </a:extLst>
          </p:cNvPr>
          <p:cNvSpPr>
            <a:spLocks noGrp="1"/>
          </p:cNvSpPr>
          <p:nvPr>
            <p:ph type="sldNum" sz="quarter" idx="12"/>
          </p:nvPr>
        </p:nvSpPr>
        <p:spPr>
          <a:xfrm>
            <a:off x="6543675" y="641449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a:ea typeface="+mn-ea"/>
              <a:cs typeface="+mn-cs"/>
            </a:endParaRPr>
          </a:p>
        </p:txBody>
      </p:sp>
      <p:sp>
        <p:nvSpPr>
          <p:cNvPr id="6" name="TextBox 5">
            <a:extLst>
              <a:ext uri="{FF2B5EF4-FFF2-40B4-BE49-F238E27FC236}">
                <a16:creationId xmlns:a16="http://schemas.microsoft.com/office/drawing/2014/main" id="{D96B3121-B70E-4132-83D1-03EA69D5FC8D}"/>
              </a:ext>
            </a:extLst>
          </p:cNvPr>
          <p:cNvSpPr txBox="1"/>
          <p:nvPr/>
        </p:nvSpPr>
        <p:spPr>
          <a:xfrm>
            <a:off x="-148650" y="187263"/>
            <a:ext cx="4194869"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The Evolved Nest</a:t>
            </a:r>
          </a:p>
        </p:txBody>
      </p:sp>
    </p:spTree>
    <p:extLst>
      <p:ext uri="{BB962C8B-B14F-4D97-AF65-F5344CB8AC3E}">
        <p14:creationId xmlns:p14="http://schemas.microsoft.com/office/powerpoint/2010/main" val="9085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4D9D-3B6B-475E-B467-D49CC94B6E01}"/>
              </a:ext>
            </a:extLst>
          </p:cNvPr>
          <p:cNvSpPr>
            <a:spLocks noGrp="1"/>
          </p:cNvSpPr>
          <p:nvPr>
            <p:ph type="title"/>
          </p:nvPr>
        </p:nvSpPr>
        <p:spPr>
          <a:xfrm>
            <a:off x="628650" y="365126"/>
            <a:ext cx="8324850" cy="1325563"/>
          </a:xfrm>
        </p:spPr>
        <p:txBody>
          <a:bodyPr>
            <a:normAutofit/>
          </a:bodyPr>
          <a:lstStyle/>
          <a:p>
            <a:r>
              <a:rPr lang="en-US" sz="3200" dirty="0">
                <a:latin typeface="Times New Roman" panose="02020603050405020304" pitchFamily="18" charset="0"/>
                <a:cs typeface="Times New Roman" panose="02020603050405020304" pitchFamily="18" charset="0"/>
              </a:rPr>
              <a:t>The Four Worlds of Young Children (Stern, 1990)</a:t>
            </a:r>
          </a:p>
        </p:txBody>
      </p:sp>
      <p:graphicFrame>
        <p:nvGraphicFramePr>
          <p:cNvPr id="4" name="Content Placeholder 3">
            <a:extLst>
              <a:ext uri="{FF2B5EF4-FFF2-40B4-BE49-F238E27FC236}">
                <a16:creationId xmlns:a16="http://schemas.microsoft.com/office/drawing/2014/main" id="{6C3BF2EE-0CC2-442D-ACF8-8B0A6E5C4108}"/>
              </a:ext>
            </a:extLst>
          </p:cNvPr>
          <p:cNvGraphicFramePr>
            <a:graphicFrameLocks noGrp="1"/>
          </p:cNvGraphicFramePr>
          <p:nvPr>
            <p:ph idx="1"/>
            <p:extLst>
              <p:ext uri="{D42A27DB-BD31-4B8C-83A1-F6EECF244321}">
                <p14:modId xmlns:p14="http://schemas.microsoft.com/office/powerpoint/2010/main" val="154195412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17">
            <a:extLst>
              <a:ext uri="{FF2B5EF4-FFF2-40B4-BE49-F238E27FC236}">
                <a16:creationId xmlns:a16="http://schemas.microsoft.com/office/drawing/2014/main" id="{5788F83D-4804-4DD3-901D-1EDC339FAD5C}"/>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205599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925DC7-720C-479D-83DF-A405927C5B4D}"/>
              </a:ext>
            </a:extLst>
          </p:cNvPr>
          <p:cNvSpPr>
            <a:spLocks noGrp="1"/>
          </p:cNvSpPr>
          <p:nvPr>
            <p:ph type="title"/>
          </p:nvPr>
        </p:nvSpPr>
        <p:spPr>
          <a:xfrm>
            <a:off x="838200" y="429897"/>
            <a:ext cx="4362450" cy="895350"/>
          </a:xfrm>
        </p:spPr>
        <p:txBody>
          <a:bodyPr>
            <a:normAutofit fontScale="90000"/>
          </a:bodyPr>
          <a:lstStyle/>
          <a:p>
            <a:r>
              <a:rPr lang="en-US" sz="3600" b="1" dirty="0">
                <a:effectLst/>
                <a:latin typeface="Times New Roman" panose="02020603050405020304" pitchFamily="18" charset="0"/>
                <a:ea typeface="Arial" panose="020B0604020202020204" pitchFamily="34" charset="0"/>
                <a:cs typeface="Arial" panose="020B0604020202020204" pitchFamily="34" charset="0"/>
              </a:rPr>
              <a:t>0-4 months: </a:t>
            </a:r>
            <a:br>
              <a:rPr lang="en-US" sz="3600" b="1" dirty="0">
                <a:effectLst/>
                <a:latin typeface="Times New Roman" panose="02020603050405020304" pitchFamily="18" charset="0"/>
                <a:ea typeface="Arial" panose="020B0604020202020204" pitchFamily="34" charset="0"/>
                <a:cs typeface="Arial" panose="020B0604020202020204" pitchFamily="34" charset="0"/>
              </a:rPr>
            </a:br>
            <a:r>
              <a:rPr lang="en-US" sz="3600" b="1" dirty="0">
                <a:effectLst/>
                <a:latin typeface="Times New Roman" panose="02020603050405020304" pitchFamily="18" charset="0"/>
                <a:ea typeface="Arial" panose="020B0604020202020204" pitchFamily="34" charset="0"/>
                <a:cs typeface="Arial" panose="020B0604020202020204" pitchFamily="34" charset="0"/>
              </a:rPr>
              <a:t>A World of Feelings</a:t>
            </a:r>
            <a:endParaRPr lang="en-US" dirty="0"/>
          </a:p>
        </p:txBody>
      </p:sp>
      <p:sp>
        <p:nvSpPr>
          <p:cNvPr id="6" name="Content Placeholder 5">
            <a:extLst>
              <a:ext uri="{FF2B5EF4-FFF2-40B4-BE49-F238E27FC236}">
                <a16:creationId xmlns:a16="http://schemas.microsoft.com/office/drawing/2014/main" id="{F4E70D9E-78C9-433F-BC83-7C0EDE663035}"/>
              </a:ext>
            </a:extLst>
          </p:cNvPr>
          <p:cNvSpPr>
            <a:spLocks noGrp="1"/>
          </p:cNvSpPr>
          <p:nvPr>
            <p:ph idx="1"/>
          </p:nvPr>
        </p:nvSpPr>
        <p:spPr>
          <a:xfrm>
            <a:off x="628650" y="1738311"/>
            <a:ext cx="8072846" cy="5005388"/>
          </a:xfrm>
        </p:spPr>
        <p:txBody>
          <a:bodyPr>
            <a:normAutofit/>
          </a:bodyPr>
          <a:lstStyle/>
          <a:p>
            <a:pPr marL="0" marR="0">
              <a:lnSpc>
                <a:spcPct val="115000"/>
              </a:lnSpc>
              <a:spcBef>
                <a:spcPts val="0"/>
              </a:spcBef>
              <a:spcAft>
                <a:spcPts val="0"/>
              </a:spcAft>
            </a:pPr>
            <a:r>
              <a:rPr lang="en-US" sz="1800" b="1" dirty="0">
                <a:effectLst/>
                <a:latin typeface="Times New Roman" panose="02020603050405020304" pitchFamily="18" charset="0"/>
                <a:ea typeface="Arial" panose="020B0604020202020204" pitchFamily="34" charset="0"/>
                <a:cs typeface="Arial" panose="020B0604020202020204" pitchFamily="34" charset="0"/>
              </a:rPr>
              <a:t>The baby experiences a human </a:t>
            </a:r>
            <a:r>
              <a:rPr lang="en-US" sz="1800" b="1" dirty="0" err="1">
                <a:effectLst/>
                <a:latin typeface="Times New Roman" panose="02020603050405020304" pitchFamily="18" charset="0"/>
                <a:ea typeface="Arial" panose="020B0604020202020204" pitchFamily="34" charset="0"/>
                <a:cs typeface="Arial" panose="020B0604020202020204" pitchFamily="34" charset="0"/>
              </a:rPr>
              <a:t>weatherscape</a:t>
            </a:r>
            <a:r>
              <a:rPr lang="en-US" sz="1800" b="1" dirty="0">
                <a:effectLst/>
                <a:latin typeface="Times New Roman" panose="02020603050405020304" pitchFamily="18" charset="0"/>
                <a:ea typeface="Arial" panose="020B0604020202020204" pitchFamily="34" charset="0"/>
                <a:cs typeface="Arial" panose="020B0604020202020204" pitchFamily="34" charset="0"/>
              </a:rPr>
              <a:t>, feelings-in-motion</a:t>
            </a:r>
            <a:r>
              <a:rPr lang="en-US" sz="1800" dirty="0">
                <a:effectLst/>
                <a:latin typeface="Times New Roman" panose="02020603050405020304" pitchFamily="18" charset="0"/>
                <a:ea typeface="Arial" panose="020B0604020202020204" pitchFamily="34" charset="0"/>
                <a:cs typeface="Arial" panose="020B0604020202020204" pitchFamily="34" charset="0"/>
              </a:rPr>
              <a:t>: “a sudden increase in interest; a rising, then falling wave of hunger pain; an ebbing of pleasure” (Stern, 1990, p. 14)</a:t>
            </a:r>
          </a:p>
          <a:p>
            <a:pPr marL="0">
              <a:lnSpc>
                <a:spcPct val="115000"/>
              </a:lnSpc>
              <a:spcBef>
                <a:spcPts val="0"/>
              </a:spcBef>
            </a:pPr>
            <a:r>
              <a:rPr lang="en-US" sz="1800" b="1" dirty="0">
                <a:effectLst/>
                <a:latin typeface="Times New Roman" panose="02020603050405020304" pitchFamily="18" charset="0"/>
                <a:ea typeface="Arial" panose="020B0604020202020204" pitchFamily="34" charset="0"/>
                <a:cs typeface="Arial" panose="020B0604020202020204" pitchFamily="34" charset="0"/>
              </a:rPr>
              <a:t>Shifting states of consciousness</a:t>
            </a:r>
            <a:r>
              <a:rPr lang="en-US" sz="1800" dirty="0">
                <a:effectLst/>
                <a:latin typeface="Times New Roman" panose="02020603050405020304" pitchFamily="18" charset="0"/>
                <a:ea typeface="Arial" panose="020B0604020202020204" pitchFamily="34" charset="0"/>
                <a:cs typeface="Arial" panose="020B0604020202020204" pitchFamily="34" charset="0"/>
              </a:rPr>
              <a:t>: sleep, drowsiness, alert inactivity, waking activity, irritability, distress crying</a:t>
            </a:r>
          </a:p>
          <a:p>
            <a:pPr marL="0" marR="0">
              <a:lnSpc>
                <a:spcPct val="115000"/>
              </a:lnSpc>
              <a:spcBef>
                <a:spcPts val="0"/>
              </a:spcBef>
              <a:spcAft>
                <a:spcPts val="0"/>
              </a:spcAft>
            </a:pPr>
            <a:r>
              <a:rPr lang="en-US" sz="1800" dirty="0">
                <a:effectLst/>
                <a:latin typeface="Times New Roman" panose="02020603050405020304" pitchFamily="18" charset="0"/>
                <a:ea typeface="Arial" panose="020B0604020202020204" pitchFamily="34" charset="0"/>
                <a:cs typeface="Arial" panose="020B0604020202020204" pitchFamily="34" charset="0"/>
              </a:rPr>
              <a:t>“The sensation of hunger [need] begins weakly but grows rapidly. While it is still weak and inconstant, [the baby] probably experiences it as a general irritability that interrupts the smooth functioning of his entire self. </a:t>
            </a:r>
            <a:r>
              <a:rPr lang="en-US" sz="1800" b="1" dirty="0">
                <a:effectLst/>
                <a:latin typeface="Times New Roman" panose="02020603050405020304" pitchFamily="18" charset="0"/>
                <a:ea typeface="Arial" panose="020B0604020202020204" pitchFamily="34" charset="0"/>
                <a:cs typeface="Arial" panose="020B0604020202020204" pitchFamily="34" charset="0"/>
              </a:rPr>
              <a:t>Everything is affected—his movements, breathing, attention, feeling, arousal, perceptions, and so on</a:t>
            </a:r>
            <a:r>
              <a:rPr lang="en-US" sz="1800" dirty="0">
                <a:effectLst/>
                <a:latin typeface="Times New Roman" panose="02020603050405020304" pitchFamily="18" charset="0"/>
                <a:ea typeface="Arial" panose="020B0604020202020204" pitchFamily="34" charset="0"/>
                <a:cs typeface="Arial" panose="020B0604020202020204" pitchFamily="34" charset="0"/>
              </a:rPr>
              <a:t>. This “global” interference must feel to [the baby] like a </a:t>
            </a:r>
            <a:r>
              <a:rPr lang="en-US" sz="1800" b="1" dirty="0">
                <a:effectLst/>
                <a:latin typeface="Times New Roman" panose="02020603050405020304" pitchFamily="18" charset="0"/>
                <a:ea typeface="Arial" panose="020B0604020202020204" pitchFamily="34" charset="0"/>
                <a:cs typeface="Arial" panose="020B0604020202020204" pitchFamily="34" charset="0"/>
              </a:rPr>
              <a:t>sudden disharmony </a:t>
            </a:r>
            <a:r>
              <a:rPr lang="en-US" sz="1800" dirty="0">
                <a:effectLst/>
                <a:latin typeface="Times New Roman" panose="02020603050405020304" pitchFamily="18" charset="0"/>
                <a:ea typeface="Arial" panose="020B0604020202020204" pitchFamily="34" charset="0"/>
                <a:cs typeface="Arial" panose="020B0604020202020204" pitchFamily="34" charset="0"/>
              </a:rPr>
              <a:t>in his world, a “</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something going wrong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(p. 32). </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The baby becomes disorganized and the world appears disjointed and fractured.</a:t>
            </a:r>
          </a:p>
          <a:p>
            <a:pPr marL="0" marR="0">
              <a:lnSpc>
                <a:spcPct val="115000"/>
              </a:lnSpc>
              <a:spcBef>
                <a:spcPts val="0"/>
              </a:spcBef>
              <a:spcAft>
                <a:spcPts val="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1800" b="1" dirty="0">
                <a:latin typeface="Times New Roman" panose="02020603050405020304" pitchFamily="18" charset="0"/>
                <a:cs typeface="Times New Roman" panose="02020603050405020304" pitchFamily="18" charset="0"/>
              </a:rPr>
              <a:t>Mother’s presence helps baby reconstitute himself after feeling “dissolved” </a:t>
            </a:r>
            <a:endParaRPr lang="en-US" sz="1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4FDD13C-104B-4999-99AD-9F187A475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0" y="331143"/>
            <a:ext cx="1948271" cy="1092858"/>
          </a:xfrm>
          <a:prstGeom prst="rect">
            <a:avLst/>
          </a:prstGeom>
        </p:spPr>
      </p:pic>
      <p:sp>
        <p:nvSpPr>
          <p:cNvPr id="7" name="TextBox 17">
            <a:extLst>
              <a:ext uri="{FF2B5EF4-FFF2-40B4-BE49-F238E27FC236}">
                <a16:creationId xmlns:a16="http://schemas.microsoft.com/office/drawing/2014/main" id="{1982F49E-222F-457C-B001-0EDE7A0218B4}"/>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4044396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5831970" y="2671962"/>
            <a:ext cx="1910856" cy="1299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BDC5F9A6-CA73-45BB-A35E-6F7E73CB7D40}"/>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F4584822-6408-4F2F-A633-B1DB02D5D961}"/>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167653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5598" y="274638"/>
            <a:ext cx="8229600" cy="849312"/>
          </a:xfrm>
        </p:spPr>
        <p:txBody>
          <a:bodyPr>
            <a:normAutofit fontScale="90000"/>
          </a:bodyPr>
          <a:lstStyle/>
          <a:p>
            <a:r>
              <a:rPr lang="en-US" b="1" dirty="0">
                <a:latin typeface="Times New Roman" panose="02020603050405020304" pitchFamily="18" charset="0"/>
                <a:cs typeface="Times New Roman" panose="02020603050405020304" pitchFamily="18" charset="0"/>
              </a:rPr>
              <a:t>2. Breastfeeding empowers the child</a:t>
            </a:r>
          </a:p>
        </p:txBody>
      </p:sp>
      <p:sp>
        <p:nvSpPr>
          <p:cNvPr id="3" name="Content Placeholder 2"/>
          <p:cNvSpPr>
            <a:spLocks noGrp="1"/>
          </p:cNvSpPr>
          <p:nvPr>
            <p:ph idx="4294967295"/>
          </p:nvPr>
        </p:nvSpPr>
        <p:spPr>
          <a:xfrm>
            <a:off x="375598" y="1784395"/>
            <a:ext cx="4724723" cy="4061370"/>
          </a:xfrm>
        </p:spPr>
        <p:txBody>
          <a:bodyPr>
            <a:normAutofit fontScale="85000" lnSpcReduction="10000"/>
          </a:bodyPr>
          <a:lstStyle/>
          <a:p>
            <a:r>
              <a:rPr lang="en-US" sz="3800" dirty="0">
                <a:latin typeface="Times New Roman" panose="02020603050405020304" pitchFamily="18" charset="0"/>
                <a:cs typeface="Times New Roman" panose="02020603050405020304" pitchFamily="18" charset="0"/>
              </a:rPr>
              <a:t>The baby </a:t>
            </a:r>
            <a:r>
              <a:rPr lang="en-US" sz="3800" b="1" dirty="0">
                <a:solidFill>
                  <a:srgbClr val="00C400"/>
                </a:solidFill>
                <a:latin typeface="Times New Roman" panose="02020603050405020304" pitchFamily="18" charset="0"/>
                <a:cs typeface="Times New Roman" panose="02020603050405020304" pitchFamily="18" charset="0"/>
              </a:rPr>
              <a:t>controls</a:t>
            </a:r>
            <a:r>
              <a:rPr lang="en-US" sz="3800" dirty="0">
                <a:latin typeface="Times New Roman" panose="02020603050405020304" pitchFamily="18" charset="0"/>
                <a:cs typeface="Times New Roman" panose="02020603050405020304" pitchFamily="18" charset="0"/>
              </a:rPr>
              <a:t> the size of each mouthful</a:t>
            </a:r>
          </a:p>
          <a:p>
            <a:r>
              <a:rPr lang="en-US" sz="3800" dirty="0">
                <a:latin typeface="Times New Roman" panose="02020603050405020304" pitchFamily="18" charset="0"/>
                <a:cs typeface="Times New Roman" panose="02020603050405020304" pitchFamily="18" charset="0"/>
              </a:rPr>
              <a:t>The baby </a:t>
            </a:r>
            <a:r>
              <a:rPr lang="en-US" sz="3800" b="1" dirty="0">
                <a:solidFill>
                  <a:srgbClr val="00C400"/>
                </a:solidFill>
                <a:latin typeface="Times New Roman" panose="02020603050405020304" pitchFamily="18" charset="0"/>
                <a:cs typeface="Times New Roman" panose="02020603050405020304" pitchFamily="18" charset="0"/>
              </a:rPr>
              <a:t>regulates</a:t>
            </a:r>
            <a:r>
              <a:rPr lang="en-US" sz="3800" dirty="0">
                <a:latin typeface="Times New Roman" panose="02020603050405020304" pitchFamily="18" charset="0"/>
                <a:cs typeface="Times New Roman" panose="02020603050405020304" pitchFamily="18" charset="0"/>
              </a:rPr>
              <a:t> how much he eats</a:t>
            </a:r>
          </a:p>
          <a:p>
            <a:r>
              <a:rPr lang="en-US" sz="3800" dirty="0">
                <a:latin typeface="Times New Roman" panose="02020603050405020304" pitchFamily="18" charset="0"/>
                <a:cs typeface="Times New Roman" panose="02020603050405020304" pitchFamily="18" charset="0"/>
              </a:rPr>
              <a:t>The baby </a:t>
            </a:r>
            <a:r>
              <a:rPr lang="en-US" sz="3800" b="1" dirty="0">
                <a:solidFill>
                  <a:srgbClr val="00C400"/>
                </a:solidFill>
                <a:latin typeface="Times New Roman" panose="02020603050405020304" pitchFamily="18" charset="0"/>
                <a:cs typeface="Times New Roman" panose="02020603050405020304" pitchFamily="18" charset="0"/>
              </a:rPr>
              <a:t>stops</a:t>
            </a:r>
            <a:r>
              <a:rPr lang="en-US" sz="3800" dirty="0">
                <a:latin typeface="Times New Roman" panose="02020603050405020304" pitchFamily="18" charset="0"/>
                <a:cs typeface="Times New Roman" panose="02020603050405020304" pitchFamily="18" charset="0"/>
              </a:rPr>
              <a:t> when he’s full</a:t>
            </a:r>
          </a:p>
          <a:p>
            <a:r>
              <a:rPr lang="en-US" sz="3800" dirty="0">
                <a:latin typeface="Times New Roman" panose="02020603050405020304" pitchFamily="18" charset="0"/>
                <a:cs typeface="Times New Roman" panose="02020603050405020304" pitchFamily="18" charset="0"/>
              </a:rPr>
              <a:t>Breastmilk</a:t>
            </a:r>
            <a:r>
              <a:rPr lang="en-US" sz="3800" b="1" dirty="0">
                <a:latin typeface="Times New Roman" panose="02020603050405020304" pitchFamily="18" charset="0"/>
                <a:cs typeface="Times New Roman" panose="02020603050405020304" pitchFamily="18" charset="0"/>
              </a:rPr>
              <a:t> </a:t>
            </a:r>
            <a:r>
              <a:rPr lang="en-US" sz="3800" b="1" dirty="0">
                <a:solidFill>
                  <a:srgbClr val="00C400"/>
                </a:solidFill>
                <a:latin typeface="Times New Roman" panose="02020603050405020304" pitchFamily="18" charset="0"/>
                <a:cs typeface="Times New Roman" panose="02020603050405020304" pitchFamily="18" charset="0"/>
              </a:rPr>
              <a:t>changes</a:t>
            </a:r>
            <a:r>
              <a:rPr lang="en-US" sz="3800" b="1" dirty="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with the needs of the baby (sex, growth, antibodies)</a:t>
            </a:r>
          </a:p>
          <a:p>
            <a:pPr>
              <a:buNone/>
            </a:pPr>
            <a:endParaRPr lang="en-US" dirty="0"/>
          </a:p>
          <a:p>
            <a:pPr>
              <a:buNone/>
            </a:pPr>
            <a:endParaRPr lang="en-US" dirty="0"/>
          </a:p>
          <a:p>
            <a:pPr>
              <a:buNone/>
            </a:pPr>
            <a:endParaRPr lang="en-US" dirty="0"/>
          </a:p>
          <a:p>
            <a:pPr>
              <a:buNone/>
            </a:pPr>
            <a:endParaRPr lang="en-US" dirty="0"/>
          </a:p>
          <a:p>
            <a:pPr>
              <a:buNone/>
            </a:pPr>
            <a:endParaRPr lang="en-US" dirty="0"/>
          </a:p>
        </p:txBody>
      </p:sp>
      <p:pic>
        <p:nvPicPr>
          <p:cNvPr id="5" name="Picture 4">
            <a:extLst>
              <a:ext uri="{FF2B5EF4-FFF2-40B4-BE49-F238E27FC236}">
                <a16:creationId xmlns:a16="http://schemas.microsoft.com/office/drawing/2014/main" id="{A6E4B918-AFF9-481E-9A81-1F0E46FF0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39" y="1510030"/>
            <a:ext cx="3615765" cy="4610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7999" y="447522"/>
            <a:ext cx="3695701" cy="737549"/>
          </a:xfrm>
        </p:spPr>
        <p:txBody>
          <a:bodyPr>
            <a:normAutofit fontScale="90000"/>
          </a:bodyPr>
          <a:lstStyle/>
          <a:p>
            <a:r>
              <a:rPr lang="en-US" b="1" dirty="0">
                <a:latin typeface="Times New Roman" panose="02020603050405020304" pitchFamily="18" charset="0"/>
                <a:cs typeface="Times New Roman" panose="02020603050405020304" pitchFamily="18" charset="0"/>
              </a:rPr>
              <a:t>How long do mothers breastfeed?</a:t>
            </a:r>
          </a:p>
        </p:txBody>
      </p:sp>
      <p:graphicFrame>
        <p:nvGraphicFramePr>
          <p:cNvPr id="7" name="Content Placeholder 6"/>
          <p:cNvGraphicFramePr>
            <a:graphicFrameLocks noGrp="1"/>
          </p:cNvGraphicFramePr>
          <p:nvPr>
            <p:ph idx="1"/>
          </p:nvPr>
        </p:nvGraphicFramePr>
        <p:xfrm>
          <a:off x="256721" y="1417639"/>
          <a:ext cx="8430079" cy="470852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566134" y="1543050"/>
            <a:ext cx="929287" cy="3597786"/>
          </a:xfrm>
          <a:prstGeom prst="rect">
            <a:avLst/>
          </a:prstGeom>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Rectangle 5"/>
          <p:cNvSpPr/>
          <p:nvPr/>
        </p:nvSpPr>
        <p:spPr>
          <a:xfrm>
            <a:off x="3474768" y="2743202"/>
            <a:ext cx="929368" cy="2404935"/>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ctangle 7"/>
          <p:cNvSpPr/>
          <p:nvPr/>
        </p:nvSpPr>
        <p:spPr>
          <a:xfrm>
            <a:off x="5553603" y="3933825"/>
            <a:ext cx="929286" cy="122782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Rectangle 8"/>
          <p:cNvSpPr/>
          <p:nvPr/>
        </p:nvSpPr>
        <p:spPr>
          <a:xfrm>
            <a:off x="7321121" y="4533900"/>
            <a:ext cx="929286" cy="60072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12" name="Picture 11" descr="9355459-an-image-of-a-woman-notnursing-her-baby1.jpg"/>
          <p:cNvPicPr>
            <a:picLocks noChangeAspect="1"/>
          </p:cNvPicPr>
          <p:nvPr/>
        </p:nvPicPr>
        <p:blipFill>
          <a:blip r:embed="rId4"/>
          <a:stretch>
            <a:fillRect/>
          </a:stretch>
        </p:blipFill>
        <p:spPr>
          <a:xfrm>
            <a:off x="8123507" y="-28575"/>
            <a:ext cx="1041400" cy="2133600"/>
          </a:xfrm>
          <a:prstGeom prst="rect">
            <a:avLst/>
          </a:prstGeom>
        </p:spPr>
      </p:pic>
      <p:sp>
        <p:nvSpPr>
          <p:cNvPr id="19" name="Rectangle 18">
            <a:extLst>
              <a:ext uri="{FF2B5EF4-FFF2-40B4-BE49-F238E27FC236}">
                <a16:creationId xmlns:a16="http://schemas.microsoft.com/office/drawing/2014/main" id="{E4687924-7AEE-4745-ACCE-F46625B72C7C}"/>
              </a:ext>
            </a:extLst>
          </p:cNvPr>
          <p:cNvSpPr/>
          <p:nvPr/>
        </p:nvSpPr>
        <p:spPr>
          <a:xfrm>
            <a:off x="4601434" y="3592480"/>
            <a:ext cx="640934" cy="1542147"/>
          </a:xfrm>
          <a:prstGeom prst="rect">
            <a:avLst/>
          </a:prstGeom>
          <a:solidFill>
            <a:srgbClr val="F852E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TextBox 19">
            <a:extLst>
              <a:ext uri="{FF2B5EF4-FFF2-40B4-BE49-F238E27FC236}">
                <a16:creationId xmlns:a16="http://schemas.microsoft.com/office/drawing/2014/main" id="{BCB73159-C9C3-4F04-9C22-628FBCE4BC89}"/>
              </a:ext>
            </a:extLst>
          </p:cNvPr>
          <p:cNvSpPr txBox="1"/>
          <p:nvPr/>
        </p:nvSpPr>
        <p:spPr>
          <a:xfrm rot="19037238">
            <a:off x="5073474" y="2320394"/>
            <a:ext cx="2097256" cy="369332"/>
          </a:xfrm>
          <a:prstGeom prst="rect">
            <a:avLst/>
          </a:prstGeom>
          <a:noFill/>
        </p:spPr>
        <p:txBody>
          <a:bodyPr wrap="square" rtlCol="0">
            <a:spAutoFit/>
          </a:bodyPr>
          <a:lstStyle/>
          <a:p>
            <a:r>
              <a:rPr lang="en-US" dirty="0"/>
              <a:t>Peaceful Societies</a:t>
            </a:r>
          </a:p>
        </p:txBody>
      </p:sp>
      <p:sp>
        <p:nvSpPr>
          <p:cNvPr id="22" name="Arrow: Up-Down 21">
            <a:extLst>
              <a:ext uri="{FF2B5EF4-FFF2-40B4-BE49-F238E27FC236}">
                <a16:creationId xmlns:a16="http://schemas.microsoft.com/office/drawing/2014/main" id="{A44A70DC-331B-4B05-9C9C-C61FC06D353A}"/>
              </a:ext>
            </a:extLst>
          </p:cNvPr>
          <p:cNvSpPr/>
          <p:nvPr/>
        </p:nvSpPr>
        <p:spPr>
          <a:xfrm>
            <a:off x="3804834" y="352425"/>
            <a:ext cx="315867" cy="33909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29FD57-7367-404E-B2EC-649CEA986475}"/>
              </a:ext>
            </a:extLst>
          </p:cNvPr>
          <p:cNvSpPr txBox="1"/>
          <p:nvPr/>
        </p:nvSpPr>
        <p:spPr>
          <a:xfrm>
            <a:off x="3267442" y="5189540"/>
            <a:ext cx="1390650" cy="646331"/>
          </a:xfrm>
          <a:prstGeom prst="rect">
            <a:avLst/>
          </a:prstGeom>
          <a:solidFill>
            <a:schemeClr val="bg1"/>
          </a:solidFill>
        </p:spPr>
        <p:txBody>
          <a:bodyPr wrap="square" rtlCol="0">
            <a:spAutoFit/>
          </a:bodyPr>
          <a:lstStyle/>
          <a:p>
            <a:pPr algn="ctr"/>
            <a:r>
              <a:rPr lang="en-US" dirty="0"/>
              <a:t>Ancestral</a:t>
            </a:r>
          </a:p>
          <a:p>
            <a:pPr algn="ctr"/>
            <a:r>
              <a:rPr lang="en-US" dirty="0"/>
              <a:t>Context</a:t>
            </a:r>
          </a:p>
        </p:txBody>
      </p:sp>
      <p:sp>
        <p:nvSpPr>
          <p:cNvPr id="24" name="TextBox 23">
            <a:extLst>
              <a:ext uri="{FF2B5EF4-FFF2-40B4-BE49-F238E27FC236}">
                <a16:creationId xmlns:a16="http://schemas.microsoft.com/office/drawing/2014/main" id="{CD694962-8C80-4DCE-B424-40CCB47806DE}"/>
              </a:ext>
            </a:extLst>
          </p:cNvPr>
          <p:cNvSpPr txBox="1"/>
          <p:nvPr/>
        </p:nvSpPr>
        <p:spPr>
          <a:xfrm>
            <a:off x="1323975" y="6126163"/>
            <a:ext cx="6689725" cy="369332"/>
          </a:xfrm>
          <a:prstGeom prst="rect">
            <a:avLst/>
          </a:prstGeom>
          <a:noFill/>
          <a:ln>
            <a:solidFill>
              <a:schemeClr val="tx1"/>
            </a:solidFill>
          </a:ln>
        </p:spPr>
        <p:txBody>
          <a:bodyPr wrap="square" rtlCol="0">
            <a:spAutoFit/>
          </a:bodyPr>
          <a:lstStyle/>
          <a:p>
            <a:r>
              <a:rPr lang="en-US" dirty="0"/>
              <a:t>See </a:t>
            </a:r>
            <a:r>
              <a:rPr lang="en-US" dirty="0">
                <a:hlinkClick r:id="rId5"/>
              </a:rPr>
              <a:t>video</a:t>
            </a:r>
            <a:r>
              <a:rPr lang="en-US" dirty="0"/>
              <a:t> comparing breastfeeding and infant formula</a:t>
            </a:r>
          </a:p>
        </p:txBody>
      </p:sp>
      <p:sp>
        <p:nvSpPr>
          <p:cNvPr id="14" name="TextBox 13">
            <a:extLst>
              <a:ext uri="{FF2B5EF4-FFF2-40B4-BE49-F238E27FC236}">
                <a16:creationId xmlns:a16="http://schemas.microsoft.com/office/drawing/2014/main" id="{EADCCBB7-884E-4FB5-9CC4-43BC2AE03F47}"/>
              </a:ext>
            </a:extLst>
          </p:cNvPr>
          <p:cNvSpPr txBox="1"/>
          <p:nvPr/>
        </p:nvSpPr>
        <p:spPr>
          <a:xfrm>
            <a:off x="6620186" y="2484910"/>
            <a:ext cx="2097256" cy="1477328"/>
          </a:xfrm>
          <a:prstGeom prst="rect">
            <a:avLst/>
          </a:prstGeom>
          <a:noFill/>
          <a:ln>
            <a:solidFill>
              <a:srgbClr val="F852EC"/>
            </a:solidFill>
          </a:ln>
        </p:spPr>
        <p:txBody>
          <a:bodyPr wrap="square" rtlCol="0">
            <a:spAutoFit/>
          </a:bodyPr>
          <a:lstStyle/>
          <a:p>
            <a:r>
              <a:rPr lang="en-US" b="1" dirty="0">
                <a:solidFill>
                  <a:srgbClr val="F852EC"/>
                </a:solidFill>
              </a:rPr>
              <a:t>Plus carry young children in arms; </a:t>
            </a:r>
          </a:p>
          <a:p>
            <a:r>
              <a:rPr lang="en-US" b="1" dirty="0">
                <a:solidFill>
                  <a:srgbClr val="F852EC"/>
                </a:solidFill>
              </a:rPr>
              <a:t>And no sanction of premarital sex (Prescott, 1996)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5602407" y="3878221"/>
            <a:ext cx="1910856" cy="1299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0C513C58-045C-4063-BF4B-C6E13600CFCA}"/>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3DFD5ED8-B59F-42A1-8394-6DC53E2A1165}"/>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965917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634F4D-F853-43C0-BF2E-F61EE11F77E9}"/>
              </a:ext>
            </a:extLst>
          </p:cNvPr>
          <p:cNvSpPr>
            <a:spLocks noGrp="1"/>
          </p:cNvSpPr>
          <p:nvPr>
            <p:ph type="title"/>
          </p:nvPr>
        </p:nvSpPr>
        <p:spPr>
          <a:xfrm>
            <a:off x="537461" y="257175"/>
            <a:ext cx="6347713" cy="1320800"/>
          </a:xfrm>
        </p:spPr>
        <p:txBody>
          <a:bodyPr/>
          <a:lstStyle/>
          <a:p>
            <a:r>
              <a:rPr lang="en-US" altLang="en-US" sz="3600" b="1" dirty="0">
                <a:solidFill>
                  <a:schemeClr val="accent1"/>
                </a:solidFill>
              </a:rPr>
              <a:t>3. Positive MOVING Touch and </a:t>
            </a:r>
            <a:r>
              <a:rPr lang="en-US" altLang="en-US" sz="3600" b="1" i="1" u="sng" dirty="0">
                <a:solidFill>
                  <a:schemeClr val="accent1"/>
                </a:solidFill>
              </a:rPr>
              <a:t>no negative </a:t>
            </a:r>
            <a:r>
              <a:rPr lang="en-US" altLang="en-US" sz="3600" b="1" i="1" dirty="0">
                <a:solidFill>
                  <a:schemeClr val="accent1"/>
                </a:solidFill>
              </a:rPr>
              <a:t>touch </a:t>
            </a:r>
            <a:endParaRPr lang="en-US" dirty="0"/>
          </a:p>
        </p:txBody>
      </p:sp>
      <p:sp>
        <p:nvSpPr>
          <p:cNvPr id="5" name="Content Placeholder 4">
            <a:extLst>
              <a:ext uri="{FF2B5EF4-FFF2-40B4-BE49-F238E27FC236}">
                <a16:creationId xmlns:a16="http://schemas.microsoft.com/office/drawing/2014/main" id="{083FDB88-B95F-4CE3-AE93-DA9FF7B2C7B0}"/>
              </a:ext>
            </a:extLst>
          </p:cNvPr>
          <p:cNvSpPr>
            <a:spLocks noGrp="1"/>
          </p:cNvSpPr>
          <p:nvPr>
            <p:ph idx="1"/>
          </p:nvPr>
        </p:nvSpPr>
        <p:spPr>
          <a:xfrm>
            <a:off x="609598" y="1828800"/>
            <a:ext cx="6419851" cy="4562475"/>
          </a:xfrm>
        </p:spPr>
        <p:txBody>
          <a:bodyPr>
            <a:normAutofit/>
          </a:bodyPr>
          <a:lstStyle/>
          <a:p>
            <a:r>
              <a:rPr lang="en-US" dirty="0">
                <a:latin typeface="Arial" panose="020B0604020202020204" pitchFamily="34" charset="0"/>
                <a:cs typeface="Arial" panose="020B0604020202020204" pitchFamily="34" charset="0"/>
              </a:rPr>
              <a:t>Mostly constant touch in the first years of life</a:t>
            </a:r>
          </a:p>
          <a:p>
            <a:r>
              <a:rPr lang="en-US" dirty="0">
                <a:latin typeface="Arial" panose="020B0604020202020204" pitchFamily="34" charset="0"/>
                <a:cs typeface="Arial" panose="020B0604020202020204" pitchFamily="34" charset="0"/>
              </a:rPr>
              <a:t>E. Richard Sorenson summarizing his experience with “preconquest” cultures:</a:t>
            </a:r>
          </a:p>
          <a:p>
            <a:pPr lvl="1"/>
            <a:r>
              <a:rPr lang="en-US" b="1" dirty="0">
                <a:effectLst/>
                <a:latin typeface="Arial" panose="020B0604020202020204" pitchFamily="34" charset="0"/>
                <a:ea typeface="Calibri" panose="020F0502020204030204" pitchFamily="34" charset="0"/>
                <a:cs typeface="Arial" panose="020B0604020202020204" pitchFamily="34" charset="0"/>
              </a:rPr>
              <a:t>Infants were kept in continuous bodily contact</a:t>
            </a:r>
            <a:r>
              <a:rPr lang="en-US" dirty="0">
                <a:effectLst/>
                <a:latin typeface="Arial" panose="020B0604020202020204" pitchFamily="34" charset="0"/>
                <a:ea typeface="Calibri" panose="020F0502020204030204" pitchFamily="34" charset="0"/>
                <a:cs typeface="Arial" panose="020B0604020202020204" pitchFamily="34" charset="0"/>
              </a:rPr>
              <a:t> with mothers or the mothers’ friends—on laps when they were seated, on hips, under arms, against backs, or on shoulders when they were standing. Even during intensive food preparation, or when heavy loads were being moved, </a:t>
            </a:r>
            <a:r>
              <a:rPr lang="en-US" b="1" dirty="0">
                <a:effectLst/>
                <a:latin typeface="Arial" panose="020B0604020202020204" pitchFamily="34" charset="0"/>
                <a:ea typeface="Calibri" panose="020F0502020204030204" pitchFamily="34" charset="0"/>
                <a:cs typeface="Arial" panose="020B0604020202020204" pitchFamily="34" charset="0"/>
              </a:rPr>
              <a:t>babies were not put down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1" dirty="0">
                <a:effectLst/>
                <a:latin typeface="Arial" panose="020B0604020202020204" pitchFamily="34" charset="0"/>
                <a:ea typeface="Calibri" panose="020F0502020204030204" pitchFamily="34" charset="0"/>
                <a:cs typeface="Arial" panose="020B0604020202020204" pitchFamily="34" charset="0"/>
              </a:rPr>
              <a:t>They had priority</a:t>
            </a:r>
            <a:r>
              <a:rPr lang="en-US" dirty="0">
                <a:effectLst/>
                <a:latin typeface="Arial" panose="020B0604020202020204" pitchFamily="34" charset="0"/>
                <a:ea typeface="Calibri" panose="020F0502020204030204" pitchFamily="34" charset="0"/>
                <a:cs typeface="Arial" panose="020B0604020202020204" pitchFamily="34" charset="0"/>
              </a:rPr>
              <a:t>. There was always a place for them against the body of a ‘mother’ or close associate. Loads could be shed or lightened, </a:t>
            </a:r>
            <a:r>
              <a:rPr lang="en-US" b="1" dirty="0">
                <a:effectLst/>
                <a:latin typeface="Arial" panose="020B0604020202020204" pitchFamily="34" charset="0"/>
                <a:ea typeface="Calibri" panose="020F0502020204030204" pitchFamily="34" charset="0"/>
                <a:cs typeface="Arial" panose="020B0604020202020204" pitchFamily="34" charset="0"/>
              </a:rPr>
              <a:t>but babies were simply not put down, not deprived of constant, ever-ready, interactive body contact—even when the group was on the move under difficult conditions. </a:t>
            </a:r>
          </a:p>
          <a:p>
            <a:pPr marL="457200" lvl="1" indent="0" algn="r">
              <a:buNone/>
            </a:pPr>
            <a:r>
              <a:rPr lang="en-US" dirty="0">
                <a:effectLst/>
                <a:latin typeface="Arial" panose="020B0604020202020204" pitchFamily="34" charset="0"/>
                <a:ea typeface="Calibri" panose="020F0502020204030204" pitchFamily="34" charset="0"/>
                <a:cs typeface="Arial" panose="020B0604020202020204" pitchFamily="34" charset="0"/>
              </a:rPr>
              <a:t>1998, pp. 83-84</a:t>
            </a:r>
          </a:p>
          <a:p>
            <a:endParaRPr lang="en-US" dirty="0"/>
          </a:p>
        </p:txBody>
      </p:sp>
      <p:sp>
        <p:nvSpPr>
          <p:cNvPr id="6" name="Title 3">
            <a:extLst>
              <a:ext uri="{FF2B5EF4-FFF2-40B4-BE49-F238E27FC236}">
                <a16:creationId xmlns:a16="http://schemas.microsoft.com/office/drawing/2014/main" id="{D2E1EC64-615A-4852-A39F-A0D2CC7A8AD5}"/>
              </a:ext>
            </a:extLst>
          </p:cNvPr>
          <p:cNvSpPr txBox="1">
            <a:spLocks/>
          </p:cNvSpPr>
          <p:nvPr/>
        </p:nvSpPr>
        <p:spPr>
          <a:xfrm>
            <a:off x="7606414" y="133349"/>
            <a:ext cx="1537586" cy="19335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Insights on Child Raising from Hunter-Gatherers</a:t>
            </a:r>
          </a:p>
        </p:txBody>
      </p:sp>
    </p:spTree>
    <p:extLst>
      <p:ext uri="{BB962C8B-B14F-4D97-AF65-F5344CB8AC3E}">
        <p14:creationId xmlns:p14="http://schemas.microsoft.com/office/powerpoint/2010/main" val="163526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4716151" y="5099595"/>
            <a:ext cx="1910856" cy="1299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EB704B0F-7BC3-43CD-97A5-7357C747BC3E}"/>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ED59FB1C-0D2F-45FE-B2B9-1A055D116D82}"/>
              </a:ext>
            </a:extLst>
          </p:cNvPr>
          <p:cNvSpPr txBox="1">
            <a:spLocks/>
          </p:cNvSpPr>
          <p:nvPr/>
        </p:nvSpPr>
        <p:spPr bwMode="auto">
          <a:xfrm>
            <a:off x="0" y="227132"/>
            <a:ext cx="9191624" cy="56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3006718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9F08-D6ED-4D4E-A938-F4481BDAE16E}"/>
              </a:ext>
            </a:extLst>
          </p:cNvPr>
          <p:cNvSpPr>
            <a:spLocks noGrp="1"/>
          </p:cNvSpPr>
          <p:nvPr>
            <p:ph type="title"/>
          </p:nvPr>
        </p:nvSpPr>
        <p:spPr>
          <a:xfrm>
            <a:off x="628650" y="417516"/>
            <a:ext cx="7886700" cy="415604"/>
          </a:xfrm>
        </p:spPr>
        <p:txBody>
          <a:bodyPr>
            <a:normAutofit fontScale="90000"/>
          </a:bodyPr>
          <a:lstStyle/>
          <a:p>
            <a:pPr algn="ctr"/>
            <a:r>
              <a:rPr lang="en-US" b="1" dirty="0">
                <a:solidFill>
                  <a:schemeClr val="accent1"/>
                </a:solidFill>
                <a:latin typeface="Times New Roman" panose="02020603050405020304" pitchFamily="18" charset="0"/>
                <a:cs typeface="Times New Roman" panose="02020603050405020304" pitchFamily="18" charset="0"/>
              </a:rPr>
              <a:t>4. Positive Welcoming Social Climate Does </a:t>
            </a:r>
            <a:r>
              <a:rPr lang="en-US" b="1" u="sng" dirty="0">
                <a:solidFill>
                  <a:schemeClr val="accent1"/>
                </a:solidFill>
                <a:latin typeface="Times New Roman" panose="02020603050405020304" pitchFamily="18" charset="0"/>
                <a:cs typeface="Times New Roman" panose="02020603050405020304" pitchFamily="18" charset="0"/>
              </a:rPr>
              <a:t>NOT </a:t>
            </a:r>
            <a:r>
              <a:rPr lang="en-US" b="1" dirty="0">
                <a:solidFill>
                  <a:schemeClr val="accent1"/>
                </a:solidFill>
                <a:latin typeface="Times New Roman" panose="02020603050405020304" pitchFamily="18" charset="0"/>
                <a:cs typeface="Times New Roman" panose="02020603050405020304" pitchFamily="18" charset="0"/>
              </a:rPr>
              <a:t>Include Letting Babies Cry</a:t>
            </a:r>
          </a:p>
        </p:txBody>
      </p:sp>
      <p:sp>
        <p:nvSpPr>
          <p:cNvPr id="3" name="Content Placeholder 2">
            <a:extLst>
              <a:ext uri="{FF2B5EF4-FFF2-40B4-BE49-F238E27FC236}">
                <a16:creationId xmlns:a16="http://schemas.microsoft.com/office/drawing/2014/main" id="{52B91A62-94DF-4655-9319-D449363626AA}"/>
              </a:ext>
            </a:extLst>
          </p:cNvPr>
          <p:cNvSpPr>
            <a:spLocks noGrp="1"/>
          </p:cNvSpPr>
          <p:nvPr>
            <p:ph idx="1"/>
          </p:nvPr>
        </p:nvSpPr>
        <p:spPr>
          <a:xfrm>
            <a:off x="406400" y="1230631"/>
            <a:ext cx="6327775" cy="5543550"/>
          </a:xfrm>
        </p:spPr>
        <p:txBody>
          <a:bodyPr>
            <a:normAutofit fontScale="85000" lnSpcReduction="20000"/>
          </a:bodyPr>
          <a:lstStyle/>
          <a:p>
            <a:pPr marL="0" marR="0" indent="0">
              <a:lnSpc>
                <a:spcPct val="120000"/>
              </a:lnSpc>
              <a:spcBef>
                <a:spcPts val="0"/>
              </a:spcBef>
              <a:spcAft>
                <a:spcPts val="0"/>
              </a:spcAft>
              <a:buNone/>
            </a:pPr>
            <a:r>
              <a:rPr lang="en-US" sz="2400" dirty="0">
                <a:effectLst/>
                <a:latin typeface="Times New Roman" panose="02020603050405020304" pitchFamily="18" charset="0"/>
                <a:ea typeface="Arial" panose="020B0604020202020204" pitchFamily="34" charset="0"/>
                <a:cs typeface="Arial" panose="020B0604020202020204" pitchFamily="34" charset="0"/>
              </a:rPr>
              <a:t>“According to popular belief, crying should decrease through maternal failure to respond contingently to it…</a:t>
            </a:r>
            <a:r>
              <a:rPr lang="en-US" sz="2400" b="1" dirty="0">
                <a:effectLst/>
                <a:latin typeface="Times New Roman" panose="02020603050405020304" pitchFamily="18" charset="0"/>
                <a:ea typeface="Arial" panose="020B0604020202020204" pitchFamily="34" charset="0"/>
                <a:cs typeface="Arial" panose="020B0604020202020204" pitchFamily="34" charset="0"/>
              </a:rPr>
              <a:t>There is no evidence of an extinction process in our sample of home-reared infants.</a:t>
            </a:r>
          </a:p>
          <a:p>
            <a:pPr marL="0" marR="0" indent="0">
              <a:lnSpc>
                <a:spcPct val="120000"/>
              </a:lnSpc>
              <a:spcBef>
                <a:spcPts val="0"/>
              </a:spcBef>
              <a:spcAft>
                <a:spcPts val="0"/>
              </a:spcAft>
              <a:buNone/>
            </a:pPr>
            <a:endParaRPr lang="en-US" sz="2400" b="1" dirty="0">
              <a:effectLst/>
              <a:latin typeface="Times New Roman" panose="02020603050405020304" pitchFamily="18" charset="0"/>
              <a:ea typeface="Arial" panose="020B0604020202020204" pitchFamily="34" charset="0"/>
              <a:cs typeface="Arial" panose="020B0604020202020204" pitchFamily="34" charset="0"/>
            </a:endParaRPr>
          </a:p>
          <a:p>
            <a:pPr marL="0" indent="0">
              <a:lnSpc>
                <a:spcPct val="120000"/>
              </a:lnSpc>
              <a:buNone/>
            </a:pPr>
            <a:r>
              <a:rPr lang="en-US" sz="2400" dirty="0">
                <a:effectLst/>
                <a:latin typeface="Times New Roman" panose="02020603050405020304" pitchFamily="18" charset="0"/>
                <a:ea typeface="Arial" panose="020B0604020202020204" pitchFamily="34" charset="0"/>
                <a:cs typeface="Arial" panose="020B0604020202020204" pitchFamily="34" charset="0"/>
              </a:rPr>
              <a:t>“Our data suggest the contrary—that those infants who are conspicuous for fussing and crying after the first few months of life, and who fit the stereotype of </a:t>
            </a:r>
            <a:r>
              <a:rPr lang="en-US" sz="2400" b="1" dirty="0">
                <a:effectLst/>
                <a:latin typeface="Times New Roman" panose="02020603050405020304" pitchFamily="18" charset="0"/>
                <a:ea typeface="Arial" panose="020B0604020202020204" pitchFamily="34" charset="0"/>
                <a:cs typeface="Arial" panose="020B0604020202020204" pitchFamily="34" charset="0"/>
              </a:rPr>
              <a:t>the "spoiled child," are those whose mothers have ignored their cries or have delayed long in responding to them</a:t>
            </a:r>
            <a:r>
              <a:rPr lang="en-US" sz="2400" dirty="0">
                <a:effectLst/>
                <a:latin typeface="Times New Roman" panose="02020603050405020304" pitchFamily="18" charset="0"/>
                <a:ea typeface="Arial" panose="020B0604020202020204" pitchFamily="34" charset="0"/>
                <a:cs typeface="Arial" panose="020B0604020202020204" pitchFamily="34" charset="0"/>
              </a:rPr>
              <a:t>.</a:t>
            </a:r>
          </a:p>
          <a:p>
            <a:pPr marL="0" marR="0" indent="0">
              <a:lnSpc>
                <a:spcPct val="120000"/>
              </a:lnSpc>
              <a:spcBef>
                <a:spcPts val="0"/>
              </a:spcBef>
              <a:spcAft>
                <a:spcPts val="0"/>
              </a:spcAft>
              <a:buNone/>
            </a:pPr>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The difficult infants were those with </a:t>
            </a:r>
          </a:p>
          <a:p>
            <a:pPr defTabSz="914400">
              <a:lnSpc>
                <a:spcPct val="120000"/>
              </a:lnSpc>
              <a:spcBef>
                <a:spcPts val="0"/>
              </a:spcBef>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insensitive, unresponsive, controlling mothers;  </a:t>
            </a:r>
          </a:p>
          <a:p>
            <a:pPr defTabSz="914400">
              <a:lnSpc>
                <a:spcPct val="120000"/>
              </a:lnSpc>
              <a:spcBef>
                <a:spcPts val="0"/>
              </a:spcBef>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Mothers who tried to mold babies to their routines, wishes, and expectations.</a:t>
            </a:r>
          </a:p>
          <a:p>
            <a:pPr marL="0" marR="0" indent="0">
              <a:lnSpc>
                <a:spcPct val="115000"/>
              </a:lnSpc>
              <a:spcBef>
                <a:spcPts val="0"/>
              </a:spcBef>
              <a:spcAft>
                <a:spcPts val="0"/>
              </a:spcAft>
              <a:buNone/>
            </a:pPr>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pPr marL="0" marR="0" indent="0">
              <a:lnSpc>
                <a:spcPct val="115000"/>
              </a:lnSpc>
              <a:spcBef>
                <a:spcPts val="0"/>
              </a:spcBef>
              <a:spcAft>
                <a:spcPts val="0"/>
              </a:spcAft>
              <a:buNone/>
            </a:pPr>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pPr marL="0" indent="0">
              <a:lnSpc>
                <a:spcPct val="115000"/>
              </a:lnSpc>
              <a:spcBef>
                <a:spcPts val="0"/>
              </a:spcBef>
              <a:buNone/>
            </a:pPr>
            <a:r>
              <a:rPr lang="en-US" sz="1500" dirty="0">
                <a:effectLst/>
                <a:latin typeface="Times New Roman" panose="02020603050405020304" pitchFamily="18" charset="0"/>
                <a:ea typeface="Arial" panose="020B0604020202020204" pitchFamily="34" charset="0"/>
                <a:cs typeface="Arial" panose="020B0604020202020204" pitchFamily="34" charset="0"/>
              </a:rPr>
              <a:t>Bell, S.M., &amp; Ainsworth, M.D. (1972). Infant crying and maternal responsiveness. Child Development 43, 1171-1190. </a:t>
            </a:r>
          </a:p>
          <a:p>
            <a:pPr marL="0" marR="0" indent="0">
              <a:lnSpc>
                <a:spcPct val="115000"/>
              </a:lnSpc>
              <a:spcBef>
                <a:spcPts val="0"/>
              </a:spcBef>
              <a:spcAft>
                <a:spcPts val="0"/>
              </a:spcAft>
              <a:buNone/>
            </a:pPr>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29E7124-4E95-485F-8614-C58A87053600}"/>
              </a:ext>
            </a:extLst>
          </p:cNvPr>
          <p:cNvPicPr>
            <a:picLocks noChangeAspect="1"/>
          </p:cNvPicPr>
          <p:nvPr/>
        </p:nvPicPr>
        <p:blipFill rotWithShape="1">
          <a:blip r:embed="rId2"/>
          <a:srcRect r="13736" b="1"/>
          <a:stretch/>
        </p:blipFill>
        <p:spPr>
          <a:xfrm>
            <a:off x="6734175" y="1676399"/>
            <a:ext cx="2273429" cy="2541269"/>
          </a:xfrm>
          <a:prstGeom prst="rect">
            <a:avLst/>
          </a:prstGeom>
        </p:spPr>
      </p:pic>
    </p:spTree>
    <p:extLst>
      <p:ext uri="{BB962C8B-B14F-4D97-AF65-F5344CB8AC3E}">
        <p14:creationId xmlns:p14="http://schemas.microsoft.com/office/powerpoint/2010/main" val="288801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9AA26-9EFF-4DC6-BD05-AA11CB8521C2}"/>
              </a:ext>
            </a:extLst>
          </p:cNvPr>
          <p:cNvSpPr>
            <a:spLocks noGrp="1"/>
          </p:cNvSpPr>
          <p:nvPr>
            <p:ph idx="1"/>
          </p:nvPr>
        </p:nvSpPr>
        <p:spPr>
          <a:xfrm>
            <a:off x="3629025" y="457201"/>
            <a:ext cx="5314950" cy="5679440"/>
          </a:xfrm>
        </p:spPr>
        <p:txBody>
          <a:bodyPr>
            <a:normAutofit fontScale="77500" lnSpcReduction="20000"/>
          </a:bodyPr>
          <a:lstStyle/>
          <a:p>
            <a:pPr marL="0" marR="0" indent="0">
              <a:lnSpc>
                <a:spcPct val="115000"/>
              </a:lnSpc>
              <a:spcBef>
                <a:spcPts val="0"/>
              </a:spcBef>
              <a:spcAft>
                <a:spcPts val="0"/>
              </a:spcAft>
              <a:buNone/>
            </a:pPr>
            <a:r>
              <a:rPr lang="en-US" sz="2600" dirty="0">
                <a:effectLst/>
                <a:latin typeface="Times New Roman" panose="02020603050405020304" pitchFamily="18" charset="0"/>
                <a:ea typeface="Arial" panose="020B0604020202020204" pitchFamily="34" charset="0"/>
                <a:cs typeface="Arial" panose="020B0604020202020204" pitchFamily="34" charset="0"/>
              </a:rPr>
              <a:t>“A responsive mother, our data suggest, not only provides the conditions that terminate a cry, thus reducing its duration, but also is likely to provide conditions that tend to prevent crying from being activated or reactivated. </a:t>
            </a:r>
          </a:p>
          <a:p>
            <a:pPr marL="0" marR="0" indent="0">
              <a:lnSpc>
                <a:spcPct val="115000"/>
              </a:lnSpc>
              <a:spcBef>
                <a:spcPts val="0"/>
              </a:spcBef>
              <a:spcAft>
                <a:spcPts val="0"/>
              </a:spcAft>
              <a:buNone/>
            </a:pPr>
            <a:endParaRPr lang="en-US" sz="2400" dirty="0">
              <a:effectLst/>
              <a:latin typeface="Times New Roman" panose="02020603050405020304" pitchFamily="18" charset="0"/>
              <a:ea typeface="Arial" panose="020B0604020202020204" pitchFamily="34" charset="0"/>
              <a:cs typeface="Arial" panose="020B0604020202020204" pitchFamily="34" charset="0"/>
            </a:endParaRPr>
          </a:p>
          <a:p>
            <a:pPr marL="0" indent="0">
              <a:lnSpc>
                <a:spcPct val="115000"/>
              </a:lnSpc>
              <a:spcBef>
                <a:spcPts val="0"/>
              </a:spcBef>
              <a:buNone/>
            </a:pPr>
            <a:r>
              <a:rPr lang="en-US" sz="2600" dirty="0">
                <a:effectLst/>
                <a:latin typeface="Times New Roman" panose="02020603050405020304" pitchFamily="18" charset="0"/>
                <a:ea typeface="Arial" panose="020B0604020202020204" pitchFamily="34" charset="0"/>
                <a:cs typeface="Arial" panose="020B0604020202020204" pitchFamily="34" charset="0"/>
              </a:rPr>
              <a:t>“Those babies who, by the end of the first year, have well-developed channels of communication tend to be the same </a:t>
            </a:r>
            <a:r>
              <a:rPr lang="en-US" sz="2600" b="1" dirty="0">
                <a:effectLst/>
                <a:latin typeface="Times New Roman" panose="02020603050405020304" pitchFamily="18" charset="0"/>
                <a:ea typeface="Arial" panose="020B0604020202020204" pitchFamily="34" charset="0"/>
                <a:cs typeface="Arial" panose="020B0604020202020204" pitchFamily="34" charset="0"/>
              </a:rPr>
              <a:t>who cry little, and, as has been shown previously, these are the ones whose cries were promptly heeded throughout the first year of life.</a:t>
            </a:r>
          </a:p>
          <a:p>
            <a:pPr marL="0" marR="0" indent="0">
              <a:lnSpc>
                <a:spcPct val="115000"/>
              </a:lnSpc>
              <a:spcBef>
                <a:spcPts val="0"/>
              </a:spcBef>
              <a:spcAft>
                <a:spcPts val="0"/>
              </a:spcAft>
              <a:buNone/>
            </a:pPr>
            <a:endParaRPr lang="en-US" sz="2600" dirty="0">
              <a:effectLst/>
              <a:latin typeface="Times New Roman" panose="02020603050405020304" pitchFamily="18" charset="0"/>
              <a:ea typeface="Arial" panose="020B0604020202020204" pitchFamily="34" charset="0"/>
              <a:cs typeface="Arial" panose="020B0604020202020204" pitchFamily="34" charset="0"/>
            </a:endParaRPr>
          </a:p>
          <a:p>
            <a:pPr marL="0" marR="0" indent="0">
              <a:lnSpc>
                <a:spcPct val="115000"/>
              </a:lnSpc>
              <a:spcBef>
                <a:spcPts val="0"/>
              </a:spcBef>
              <a:spcAft>
                <a:spcPts val="0"/>
              </a:spcAft>
              <a:buNone/>
            </a:pPr>
            <a:r>
              <a:rPr lang="en-US" sz="3100" b="1" u="sng" dirty="0">
                <a:solidFill>
                  <a:srgbClr val="0070C0"/>
                </a:solidFill>
                <a:effectLst/>
                <a:latin typeface="Times New Roman" panose="02020603050405020304" pitchFamily="18" charset="0"/>
                <a:ea typeface="Arial" panose="020B0604020202020204" pitchFamily="34" charset="0"/>
                <a:cs typeface="Arial" panose="020B0604020202020204" pitchFamily="34" charset="0"/>
              </a:rPr>
              <a:t>Maternal responsiveness to infant signals develops communication skills.</a:t>
            </a:r>
          </a:p>
          <a:p>
            <a:pPr marL="0" marR="0" indent="0">
              <a:lnSpc>
                <a:spcPct val="115000"/>
              </a:lnSpc>
              <a:spcBef>
                <a:spcPts val="0"/>
              </a:spcBef>
              <a:spcAft>
                <a:spcPts val="0"/>
              </a:spcAft>
              <a:buNone/>
            </a:pPr>
            <a:endParaRPr lang="en-US" sz="2600" dirty="0">
              <a:latin typeface="Times New Roman" panose="02020603050405020304" pitchFamily="18" charset="0"/>
              <a:ea typeface="Arial" panose="020B0604020202020204" pitchFamily="34" charset="0"/>
              <a:cs typeface="Arial" panose="020B0604020202020204" pitchFamily="34" charset="0"/>
            </a:endParaRPr>
          </a:p>
          <a:p>
            <a:pPr marL="0" marR="0" indent="0">
              <a:lnSpc>
                <a:spcPct val="115000"/>
              </a:lnSpc>
              <a:spcBef>
                <a:spcPts val="0"/>
              </a:spcBef>
              <a:spcAft>
                <a:spcPts val="0"/>
              </a:spcAft>
              <a:buNone/>
            </a:pPr>
            <a:endParaRPr lang="en-US" sz="2600" dirty="0">
              <a:latin typeface="Times New Roman" panose="02020603050405020304"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Bell, S.M., &amp; Ainsworth, M.D. (1972). Infant crying and maternal responsiveness. Child Development 43, 1171-1190. </a:t>
            </a:r>
          </a:p>
        </p:txBody>
      </p:sp>
      <p:pic>
        <p:nvPicPr>
          <p:cNvPr id="4" name="Picture 3">
            <a:extLst>
              <a:ext uri="{FF2B5EF4-FFF2-40B4-BE49-F238E27FC236}">
                <a16:creationId xmlns:a16="http://schemas.microsoft.com/office/drawing/2014/main" id="{6870D5B9-2F19-4E71-88E7-892E2B2EE3C3}"/>
              </a:ext>
            </a:extLst>
          </p:cNvPr>
          <p:cNvPicPr>
            <a:picLocks noChangeAspect="1"/>
          </p:cNvPicPr>
          <p:nvPr/>
        </p:nvPicPr>
        <p:blipFill rotWithShape="1">
          <a:blip r:embed="rId2"/>
          <a:srcRect r="11475" b="2"/>
          <a:stretch/>
        </p:blipFill>
        <p:spPr>
          <a:xfrm>
            <a:off x="338137" y="1441085"/>
            <a:ext cx="3031807" cy="2286000"/>
          </a:xfrm>
          <a:prstGeom prst="ellipse">
            <a:avLst/>
          </a:prstGeom>
          <a:ln>
            <a:noFill/>
          </a:ln>
          <a:effectLst>
            <a:softEdge rad="112500"/>
          </a:effectLst>
        </p:spPr>
      </p:pic>
      <p:sp>
        <p:nvSpPr>
          <p:cNvPr id="5" name="TextBox 4">
            <a:extLst>
              <a:ext uri="{FF2B5EF4-FFF2-40B4-BE49-F238E27FC236}">
                <a16:creationId xmlns:a16="http://schemas.microsoft.com/office/drawing/2014/main" id="{80ADCE74-F687-40E7-8F87-120BCBC4A67A}"/>
              </a:ext>
            </a:extLst>
          </p:cNvPr>
          <p:cNvSpPr txBox="1"/>
          <p:nvPr/>
        </p:nvSpPr>
        <p:spPr>
          <a:xfrm>
            <a:off x="600075" y="3914775"/>
            <a:ext cx="2803208" cy="2031325"/>
          </a:xfrm>
          <a:prstGeom prst="rect">
            <a:avLst/>
          </a:prstGeom>
          <a:noFill/>
        </p:spPr>
        <p:txBody>
          <a:bodyPr wrap="square" rtlCol="0">
            <a:spAutoFit/>
          </a:bodyPr>
          <a:lstStyle/>
          <a:p>
            <a:r>
              <a:rPr lang="en-US" sz="1800" b="1" dirty="0">
                <a:effectLst/>
                <a:latin typeface="Times New Roman" panose="02020603050405020304" pitchFamily="18" charset="0"/>
                <a:ea typeface="Arial" panose="020B0604020202020204" pitchFamily="34" charset="0"/>
                <a:cs typeface="Arial" panose="020B0604020202020204" pitchFamily="34" charset="0"/>
              </a:rPr>
              <a:t>“Thus, infants whose mothers are responsive to their signals have less occasion to cry—</a:t>
            </a:r>
            <a:r>
              <a:rPr lang="en-US" sz="18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not only in the first few months but throughout infancy.</a:t>
            </a:r>
          </a:p>
          <a:p>
            <a:endParaRPr lang="en-US" dirty="0"/>
          </a:p>
        </p:txBody>
      </p:sp>
      <p:sp>
        <p:nvSpPr>
          <p:cNvPr id="6" name="TextBox 5">
            <a:extLst>
              <a:ext uri="{FF2B5EF4-FFF2-40B4-BE49-F238E27FC236}">
                <a16:creationId xmlns:a16="http://schemas.microsoft.com/office/drawing/2014/main" id="{630A5072-F268-459C-92AC-428531DF22A5}"/>
              </a:ext>
            </a:extLst>
          </p:cNvPr>
          <p:cNvSpPr txBox="1"/>
          <p:nvPr/>
        </p:nvSpPr>
        <p:spPr>
          <a:xfrm>
            <a:off x="338137" y="299289"/>
            <a:ext cx="2946083"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The Positive Climate</a:t>
            </a:r>
          </a:p>
        </p:txBody>
      </p:sp>
    </p:spTree>
    <p:extLst>
      <p:ext uri="{BB962C8B-B14F-4D97-AF65-F5344CB8AC3E}">
        <p14:creationId xmlns:p14="http://schemas.microsoft.com/office/powerpoint/2010/main" val="223004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932C-8DF5-4741-838F-CC97C6EF0C84}"/>
              </a:ext>
            </a:extLst>
          </p:cNvPr>
          <p:cNvSpPr>
            <a:spLocks noGrp="1"/>
          </p:cNvSpPr>
          <p:nvPr>
            <p:ph type="title"/>
          </p:nvPr>
        </p:nvSpPr>
        <p:spPr>
          <a:xfrm>
            <a:off x="457200" y="274638"/>
            <a:ext cx="4328160" cy="1143000"/>
          </a:xfrm>
        </p:spPr>
        <p:txBody>
          <a:bodyPr/>
          <a:lstStyle/>
          <a:p>
            <a:r>
              <a:rPr lang="en-US" sz="4400" b="1" dirty="0"/>
              <a:t>Outline Today</a:t>
            </a:r>
            <a:endParaRPr lang="en-US" dirty="0"/>
          </a:p>
        </p:txBody>
      </p:sp>
      <p:sp>
        <p:nvSpPr>
          <p:cNvPr id="3" name="Content Placeholder 2">
            <a:extLst>
              <a:ext uri="{FF2B5EF4-FFF2-40B4-BE49-F238E27FC236}">
                <a16:creationId xmlns:a16="http://schemas.microsoft.com/office/drawing/2014/main" id="{67CE41B1-C992-4964-84CB-80A928605A3D}"/>
              </a:ext>
            </a:extLst>
          </p:cNvPr>
          <p:cNvSpPr>
            <a:spLocks noGrp="1"/>
          </p:cNvSpPr>
          <p:nvPr>
            <p:ph idx="1"/>
          </p:nvPr>
        </p:nvSpPr>
        <p:spPr/>
        <p:txBody>
          <a:bodyPr/>
          <a:lstStyle/>
          <a:p>
            <a:endParaRPr lang="en-US"/>
          </a:p>
        </p:txBody>
      </p:sp>
      <p:graphicFrame>
        <p:nvGraphicFramePr>
          <p:cNvPr id="5" name="Content Placeholder 2">
            <a:extLst>
              <a:ext uri="{FF2B5EF4-FFF2-40B4-BE49-F238E27FC236}">
                <a16:creationId xmlns:a16="http://schemas.microsoft.com/office/drawing/2014/main" id="{A07EDED3-E713-4D83-AE67-6B790C194E75}"/>
              </a:ext>
            </a:extLst>
          </p:cNvPr>
          <p:cNvGraphicFramePr>
            <a:graphicFrameLocks/>
          </p:cNvGraphicFramePr>
          <p:nvPr>
            <p:extLst>
              <p:ext uri="{D42A27DB-BD31-4B8C-83A1-F6EECF244321}">
                <p14:modId xmlns:p14="http://schemas.microsoft.com/office/powerpoint/2010/main" val="2823103537"/>
              </p:ext>
            </p:extLst>
          </p:nvPr>
        </p:nvGraphicFramePr>
        <p:xfrm>
          <a:off x="101600" y="1737361"/>
          <a:ext cx="9316720" cy="4388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970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60C8-D3BF-46F7-9E55-A0362B3EAA16}"/>
              </a:ext>
            </a:extLst>
          </p:cNvPr>
          <p:cNvSpPr>
            <a:spLocks noGrp="1"/>
          </p:cNvSpPr>
          <p:nvPr>
            <p:ph type="title"/>
          </p:nvPr>
        </p:nvSpPr>
        <p:spPr>
          <a:xfrm>
            <a:off x="742950" y="350836"/>
            <a:ext cx="7477125" cy="1325563"/>
          </a:xfrm>
        </p:spPr>
        <p:txBody>
          <a:bodyPr>
            <a:normAutofit/>
          </a:bodyPr>
          <a:lstStyle/>
          <a:p>
            <a:r>
              <a:rPr lang="en-US" sz="3200" dirty="0">
                <a:latin typeface="Times New Roman" panose="02020603050405020304" pitchFamily="18" charset="0"/>
                <a:cs typeface="Times New Roman" panose="02020603050405020304" pitchFamily="18" charset="0"/>
              </a:rPr>
              <a:t>How to Be Welcoming: Infant-Elicited Social Behaviors</a:t>
            </a:r>
          </a:p>
        </p:txBody>
      </p:sp>
      <p:sp>
        <p:nvSpPr>
          <p:cNvPr id="3" name="Content Placeholder 2">
            <a:extLst>
              <a:ext uri="{FF2B5EF4-FFF2-40B4-BE49-F238E27FC236}">
                <a16:creationId xmlns:a16="http://schemas.microsoft.com/office/drawing/2014/main" id="{AB0F1E86-70CE-4C9F-8D52-91638B8F8222}"/>
              </a:ext>
            </a:extLst>
          </p:cNvPr>
          <p:cNvSpPr>
            <a:spLocks noGrp="1"/>
          </p:cNvSpPr>
          <p:nvPr>
            <p:ph idx="1"/>
          </p:nvPr>
        </p:nvSpPr>
        <p:spPr>
          <a:xfrm>
            <a:off x="474032" y="1847851"/>
            <a:ext cx="5305425" cy="4772024"/>
          </a:xfrm>
        </p:spPr>
        <p:txBody>
          <a:bodyPr>
            <a:normAutofit/>
          </a:bodyPr>
          <a:lstStyle/>
          <a:p>
            <a:r>
              <a:rPr lang="en-US" sz="1800" b="1" dirty="0">
                <a:effectLst/>
                <a:latin typeface="Times New Roman" panose="02020603050405020304" pitchFamily="18" charset="0"/>
                <a:ea typeface="Arial" panose="020B0604020202020204" pitchFamily="34" charset="0"/>
                <a:cs typeface="Arial" panose="020B0604020202020204" pitchFamily="34" charset="0"/>
              </a:rPr>
              <a:t>FACIAL EXPRESSIONS </a:t>
            </a:r>
            <a:r>
              <a:rPr lang="en-US" sz="1800" dirty="0">
                <a:effectLst/>
                <a:latin typeface="Times New Roman" panose="02020603050405020304" pitchFamily="18" charset="0"/>
                <a:ea typeface="Arial" panose="020B0604020202020204" pitchFamily="34" charset="0"/>
                <a:cs typeface="Arial" panose="020B0604020202020204" pitchFamily="34" charset="0"/>
              </a:rPr>
              <a:t>(e.g., mock surprise: eyes widen, eyebrows up, mouth open, head up—which signal a readiness to interact) </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VOCALIZATION</a:t>
            </a:r>
            <a:r>
              <a:rPr lang="en-US" sz="1800" dirty="0">
                <a:effectLst/>
                <a:latin typeface="Times New Roman" panose="02020603050405020304" pitchFamily="18" charset="0"/>
                <a:ea typeface="Arial" panose="020B0604020202020204" pitchFamily="34" charset="0"/>
                <a:cs typeface="Arial" panose="020B0604020202020204" pitchFamily="34" charset="0"/>
              </a:rPr>
              <a:t> (baby talk; repetition; wide range of pitch with emphasis on high pitch; fewer words, simple syntax)</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GAZE</a:t>
            </a:r>
            <a:r>
              <a:rPr lang="en-US" sz="1800" dirty="0">
                <a:effectLst/>
                <a:latin typeface="Times New Roman" panose="02020603050405020304" pitchFamily="18" charset="0"/>
                <a:ea typeface="Arial" panose="020B0604020202020204" pitchFamily="34" charset="0"/>
                <a:cs typeface="Arial" panose="020B0604020202020204" pitchFamily="34" charset="0"/>
              </a:rPr>
              <a:t> (reverses adult style of listener gazes-speaker not; can be locked in gaze for 30 seconds or longer)—which evokes arousal and feelings</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HEAD MOVEMENTS </a:t>
            </a:r>
            <a:r>
              <a:rPr lang="en-US" sz="1800" dirty="0">
                <a:effectLst/>
                <a:latin typeface="Times New Roman" panose="02020603050405020304" pitchFamily="18" charset="0"/>
                <a:ea typeface="Arial" panose="020B0604020202020204" pitchFamily="34" charset="0"/>
                <a:cs typeface="Arial" panose="020B0604020202020204" pitchFamily="34" charset="0"/>
              </a:rPr>
              <a:t>(e.g., peek a boo)</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PROXEMICS</a:t>
            </a:r>
            <a:r>
              <a:rPr lang="en-US" sz="1800" dirty="0">
                <a:effectLst/>
                <a:latin typeface="Times New Roman" panose="02020603050405020304" pitchFamily="18" charset="0"/>
                <a:ea typeface="Arial" panose="020B0604020202020204" pitchFamily="34" charset="0"/>
                <a:cs typeface="Arial" panose="020B0604020202020204" pitchFamily="34" charset="0"/>
              </a:rPr>
              <a:t> (although babies don’t like looming objects, the mother moves in perhaps to train the child to tolerate intimate proxemics)</a:t>
            </a:r>
          </a:p>
          <a:p>
            <a:r>
              <a:rPr lang="en-US" sz="1800" dirty="0">
                <a:effectLst/>
                <a:latin typeface="Times New Roman" panose="02020603050405020304" pitchFamily="18" charset="0"/>
                <a:ea typeface="Arial" panose="020B0604020202020204" pitchFamily="34" charset="0"/>
                <a:cs typeface="Arial" panose="020B0604020202020204" pitchFamily="34" charset="0"/>
              </a:rPr>
              <a:t>Movements exaggerated in space and time. </a:t>
            </a:r>
          </a:p>
          <a:p>
            <a:r>
              <a:rPr lang="en-US" sz="1800" dirty="0">
                <a:effectLst/>
                <a:latin typeface="Times New Roman" panose="02020603050405020304" pitchFamily="18" charset="0"/>
                <a:ea typeface="Arial" panose="020B0604020202020204" pitchFamily="34" charset="0"/>
                <a:cs typeface="Arial" panose="020B0604020202020204" pitchFamily="34" charset="0"/>
              </a:rPr>
              <a:t>A limited set of expressions are performed frequently. </a:t>
            </a:r>
          </a:p>
          <a:p>
            <a:endParaRPr lang="en-US" dirty="0"/>
          </a:p>
        </p:txBody>
      </p:sp>
      <p:pic>
        <p:nvPicPr>
          <p:cNvPr id="5" name="Picture 4">
            <a:extLst>
              <a:ext uri="{FF2B5EF4-FFF2-40B4-BE49-F238E27FC236}">
                <a16:creationId xmlns:a16="http://schemas.microsoft.com/office/drawing/2014/main" id="{BE00E0BF-11A2-4364-9F29-B354FDA7E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931" y="2028825"/>
            <a:ext cx="2840994" cy="1895476"/>
          </a:xfrm>
          <a:prstGeom prst="rect">
            <a:avLst/>
          </a:prstGeom>
        </p:spPr>
      </p:pic>
      <p:sp>
        <p:nvSpPr>
          <p:cNvPr id="6" name="TextBox 5">
            <a:extLst>
              <a:ext uri="{FF2B5EF4-FFF2-40B4-BE49-F238E27FC236}">
                <a16:creationId xmlns:a16="http://schemas.microsoft.com/office/drawing/2014/main" id="{703FCE35-9C61-46B5-9A53-43041E1D6F5B}"/>
              </a:ext>
            </a:extLst>
          </p:cNvPr>
          <p:cNvSpPr txBox="1"/>
          <p:nvPr/>
        </p:nvSpPr>
        <p:spPr>
          <a:xfrm>
            <a:off x="6419851" y="6137832"/>
            <a:ext cx="23241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Dan Stern, 1979; 2010</a:t>
            </a:r>
          </a:p>
        </p:txBody>
      </p:sp>
    </p:spTree>
    <p:extLst>
      <p:ext uri="{BB962C8B-B14F-4D97-AF65-F5344CB8AC3E}">
        <p14:creationId xmlns:p14="http://schemas.microsoft.com/office/powerpoint/2010/main" val="1074959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8C6D-EBDE-4D16-A001-00D58D0AA60E}"/>
              </a:ext>
            </a:extLst>
          </p:cNvPr>
          <p:cNvSpPr>
            <a:spLocks noGrp="1"/>
          </p:cNvSpPr>
          <p:nvPr>
            <p:ph type="title"/>
          </p:nvPr>
        </p:nvSpPr>
        <p:spPr>
          <a:xfrm>
            <a:off x="628649" y="365126"/>
            <a:ext cx="4619625" cy="132556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Well-functioning adult personalities depend on welcoming childhoods</a:t>
            </a:r>
          </a:p>
        </p:txBody>
      </p:sp>
      <p:sp>
        <p:nvSpPr>
          <p:cNvPr id="3" name="Content Placeholder 2">
            <a:extLst>
              <a:ext uri="{FF2B5EF4-FFF2-40B4-BE49-F238E27FC236}">
                <a16:creationId xmlns:a16="http://schemas.microsoft.com/office/drawing/2014/main" id="{4272D81B-A8DD-4AD3-844E-10B8417420FC}"/>
              </a:ext>
            </a:extLst>
          </p:cNvPr>
          <p:cNvSpPr>
            <a:spLocks noGrp="1"/>
          </p:cNvSpPr>
          <p:nvPr>
            <p:ph idx="1"/>
          </p:nvPr>
        </p:nvSpPr>
        <p:spPr>
          <a:xfrm>
            <a:off x="628650" y="2035175"/>
            <a:ext cx="8001000" cy="4667249"/>
          </a:xfrm>
        </p:spPr>
        <p:txBody>
          <a:bodyPr>
            <a:normAutofit fontScale="92500"/>
          </a:bodyPr>
          <a:lstStyle/>
          <a:p>
            <a:r>
              <a:rPr lang="en-US" sz="2400" dirty="0">
                <a:effectLst/>
                <a:latin typeface="Times New Roman" panose="02020603050405020304" pitchFamily="18" charset="0"/>
                <a:ea typeface="Arial" panose="020B0604020202020204" pitchFamily="34" charset="0"/>
                <a:cs typeface="Arial" panose="020B0604020202020204" pitchFamily="34" charset="0"/>
              </a:rPr>
              <a:t>Well-adapted personalities show a smoothly working balance of, on the one hand, </a:t>
            </a:r>
            <a:r>
              <a:rPr lang="en-US" sz="2400" b="1" dirty="0">
                <a:effectLst/>
                <a:latin typeface="Times New Roman" panose="02020603050405020304" pitchFamily="18" charset="0"/>
                <a:ea typeface="Arial" panose="020B0604020202020204" pitchFamily="34" charset="0"/>
                <a:cs typeface="Arial" panose="020B0604020202020204" pitchFamily="34" charset="0"/>
              </a:rPr>
              <a:t>initiative and self-reliance</a:t>
            </a:r>
            <a:r>
              <a:rPr lang="en-US" sz="2400" dirty="0">
                <a:effectLst/>
                <a:latin typeface="Times New Roman" panose="02020603050405020304" pitchFamily="18" charset="0"/>
                <a:ea typeface="Arial" panose="020B0604020202020204" pitchFamily="34" charset="0"/>
                <a:cs typeface="Arial" panose="020B0604020202020204" pitchFamily="34" charset="0"/>
              </a:rPr>
              <a:t>, and, on the other, a capacity both to </a:t>
            </a:r>
            <a:r>
              <a:rPr lang="en-US" sz="2400" b="1" dirty="0">
                <a:effectLst/>
                <a:latin typeface="Times New Roman" panose="02020603050405020304" pitchFamily="18" charset="0"/>
                <a:ea typeface="Arial" panose="020B0604020202020204" pitchFamily="34" charset="0"/>
                <a:cs typeface="Arial" panose="020B0604020202020204" pitchFamily="34" charset="0"/>
              </a:rPr>
              <a:t>seek help and to make use of help when occasion demands</a:t>
            </a:r>
            <a:r>
              <a:rPr lang="en-US" sz="2400" dirty="0">
                <a:effectLst/>
                <a:latin typeface="Times New Roman" panose="02020603050405020304" pitchFamily="18" charset="0"/>
                <a:ea typeface="Arial" panose="020B0604020202020204" pitchFamily="34" charset="0"/>
                <a:cs typeface="Arial" panose="020B0604020202020204" pitchFamily="34" charset="0"/>
              </a:rPr>
              <a:t>. </a:t>
            </a:r>
          </a:p>
          <a:p>
            <a:r>
              <a:rPr lang="en-US" sz="2400" dirty="0">
                <a:effectLst/>
                <a:latin typeface="Times New Roman" panose="02020603050405020304" pitchFamily="18" charset="0"/>
                <a:ea typeface="Arial" panose="020B0604020202020204" pitchFamily="34" charset="0"/>
                <a:cs typeface="Arial" panose="020B0604020202020204" pitchFamily="34" charset="0"/>
              </a:rPr>
              <a:t>An examination of their development shows that they have </a:t>
            </a:r>
            <a:r>
              <a:rPr lang="en-US" sz="2400" b="1" dirty="0">
                <a:effectLst/>
                <a:latin typeface="Times New Roman" panose="02020603050405020304" pitchFamily="18" charset="0"/>
                <a:ea typeface="Arial" panose="020B0604020202020204" pitchFamily="34" charset="0"/>
                <a:cs typeface="Arial" panose="020B0604020202020204" pitchFamily="34" charset="0"/>
              </a:rPr>
              <a:t>grown up in closely knit families with parents who, it seems, have never failed to provide them with support and encouragement. </a:t>
            </a:r>
          </a:p>
          <a:p>
            <a:r>
              <a:rPr lang="en-US" sz="2400" dirty="0">
                <a:latin typeface="Times New Roman" panose="02020603050405020304" pitchFamily="18" charset="0"/>
                <a:ea typeface="Arial" panose="020B0604020202020204" pitchFamily="34" charset="0"/>
                <a:cs typeface="Arial" panose="020B0604020202020204" pitchFamily="34" charset="0"/>
              </a:rPr>
              <a:t>T</a:t>
            </a:r>
            <a:r>
              <a:rPr lang="en-US" sz="2400" dirty="0">
                <a:effectLst/>
                <a:latin typeface="Times New Roman" panose="02020603050405020304" pitchFamily="18" charset="0"/>
                <a:ea typeface="Arial" panose="020B0604020202020204" pitchFamily="34" charset="0"/>
                <a:cs typeface="Arial" panose="020B0604020202020204" pitchFamily="34" charset="0"/>
              </a:rPr>
              <a:t>hough here evidence is less substantial, the family itself has been and still is </a:t>
            </a:r>
            <a:r>
              <a:rPr lang="en-US" sz="2400" b="1" dirty="0">
                <a:effectLst/>
                <a:latin typeface="Times New Roman" panose="02020603050405020304" pitchFamily="18" charset="0"/>
                <a:ea typeface="Arial" panose="020B0604020202020204" pitchFamily="34" charset="0"/>
                <a:cs typeface="Arial" panose="020B0604020202020204" pitchFamily="34" charset="0"/>
              </a:rPr>
              <a:t>part of a stable social network within which a growing child is welcome and can mix both with other adults and with peers, many of whom are familiar to him from his earliest years.</a:t>
            </a:r>
          </a:p>
          <a:p>
            <a:pPr marL="0" indent="0">
              <a:buNone/>
            </a:pPr>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pPr marL="0" indent="0">
              <a:buNone/>
            </a:pPr>
            <a:r>
              <a:rPr lang="en-US" sz="1800" dirty="0">
                <a:effectLst/>
                <a:latin typeface="Times New Roman" panose="02020603050405020304" pitchFamily="18" charset="0"/>
                <a:ea typeface="Arial" panose="020B0604020202020204" pitchFamily="34" charset="0"/>
                <a:cs typeface="Arial" panose="020B0604020202020204" pitchFamily="34" charset="0"/>
              </a:rPr>
              <a:t>John Bowlby (1979). </a:t>
            </a:r>
            <a:r>
              <a:rPr lang="en-US" sz="1800" i="1" dirty="0">
                <a:effectLst/>
                <a:latin typeface="Times New Roman" panose="02020603050405020304" pitchFamily="18" charset="0"/>
                <a:ea typeface="Arial" panose="020B0604020202020204" pitchFamily="34" charset="0"/>
                <a:cs typeface="Arial" panose="020B0604020202020204" pitchFamily="34" charset="0"/>
              </a:rPr>
              <a:t>The Making and Breaking of Affectional Bonds</a:t>
            </a:r>
            <a:r>
              <a:rPr lang="en-US" sz="1800" dirty="0">
                <a:effectLst/>
                <a:latin typeface="Times New Roman" panose="02020603050405020304" pitchFamily="18" charset="0"/>
                <a:ea typeface="Arial" panose="020B0604020202020204" pitchFamily="34" charset="0"/>
                <a:cs typeface="Arial" panose="020B0604020202020204" pitchFamily="34" charset="0"/>
              </a:rPr>
              <a:t>. London: </a:t>
            </a:r>
            <a:r>
              <a:rPr lang="en-US" sz="1800" dirty="0" err="1">
                <a:effectLst/>
                <a:latin typeface="Times New Roman" panose="02020603050405020304" pitchFamily="18" charset="0"/>
                <a:ea typeface="Arial" panose="020B0604020202020204" pitchFamily="34" charset="0"/>
                <a:cs typeface="Arial" panose="020B0604020202020204" pitchFamily="34" charset="0"/>
              </a:rPr>
              <a:t>Tavistock</a:t>
            </a:r>
            <a:r>
              <a:rPr lang="en-US" sz="1800" dirty="0">
                <a:effectLst/>
                <a:latin typeface="Times New Roman" panose="02020603050405020304" pitchFamily="18" charset="0"/>
                <a:ea typeface="Arial" panose="020B0604020202020204" pitchFamily="34" charset="0"/>
                <a:cs typeface="Arial" panose="020B0604020202020204" pitchFamily="34" charset="0"/>
              </a:rPr>
              <a:t>.</a:t>
            </a:r>
          </a:p>
          <a:p>
            <a:pPr marL="0" indent="0">
              <a:buNone/>
            </a:pPr>
            <a:endParaRPr lang="en-US" sz="2400" dirty="0">
              <a:effectLst/>
              <a:latin typeface="Times New Roman" panose="02020603050405020304" pitchFamily="18" charset="0"/>
              <a:ea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3D65C9E9-8871-43F5-A362-7F279DE6FA56}"/>
              </a:ext>
            </a:extLst>
          </p:cNvPr>
          <p:cNvPicPr>
            <a:picLocks noChangeAspect="1"/>
          </p:cNvPicPr>
          <p:nvPr/>
        </p:nvPicPr>
        <p:blipFill>
          <a:blip r:embed="rId2"/>
          <a:stretch>
            <a:fillRect/>
          </a:stretch>
        </p:blipFill>
        <p:spPr>
          <a:xfrm>
            <a:off x="5946473" y="0"/>
            <a:ext cx="2922482" cy="2035175"/>
          </a:xfrm>
          <a:prstGeom prst="ellipse">
            <a:avLst/>
          </a:prstGeom>
          <a:ln>
            <a:noFill/>
          </a:ln>
          <a:effectLst>
            <a:softEdge rad="112500"/>
          </a:effectLst>
        </p:spPr>
      </p:pic>
    </p:spTree>
    <p:extLst>
      <p:ext uri="{BB962C8B-B14F-4D97-AF65-F5344CB8AC3E}">
        <p14:creationId xmlns:p14="http://schemas.microsoft.com/office/powerpoint/2010/main" val="106973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3308568" y="5123600"/>
            <a:ext cx="1386935" cy="119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6F95AB09-D6DE-42EB-AAF7-32E283F8DD30}"/>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CD914A88-71CE-4E10-A6E8-216AA54374C0}"/>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318476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6E1A9-93ED-45A0-A8D0-61811FC7F608}"/>
              </a:ext>
            </a:extLst>
          </p:cNvPr>
          <p:cNvSpPr>
            <a:spLocks noGrp="1"/>
          </p:cNvSpPr>
          <p:nvPr>
            <p:ph idx="1"/>
          </p:nvPr>
        </p:nvSpPr>
        <p:spPr>
          <a:xfrm>
            <a:off x="352425" y="814717"/>
            <a:ext cx="8439150" cy="2638424"/>
          </a:xfrm>
        </p:spPr>
        <p:txBody>
          <a:bodyPr>
            <a:normAutofit lnSpcReduction="10000"/>
          </a:bodyPr>
          <a:lstStyle/>
          <a:p>
            <a:r>
              <a:rPr lang="en-US" sz="1800" dirty="0">
                <a:effectLst/>
                <a:latin typeface="Times New Roman" panose="02020603050405020304" pitchFamily="18" charset="0"/>
                <a:ea typeface="Arial" panose="020B0604020202020204" pitchFamily="34" charset="0"/>
                <a:cs typeface="Arial" panose="020B0604020202020204" pitchFamily="34" charset="0"/>
              </a:rPr>
              <a:t>Social play begins at 6 weeks, when baby can hold gaze.</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The immediate goal of a face-to-face play interaction is to have fun</a:t>
            </a:r>
            <a:r>
              <a:rPr lang="en-US" sz="1800" dirty="0">
                <a:effectLst/>
                <a:latin typeface="Times New Roman" panose="02020603050405020304" pitchFamily="18" charset="0"/>
                <a:ea typeface="Arial" panose="020B0604020202020204" pitchFamily="34" charset="0"/>
                <a:cs typeface="Arial" panose="020B0604020202020204" pitchFamily="34" charset="0"/>
              </a:rPr>
              <a:t>, to interest and delight and be with one another. </a:t>
            </a:r>
          </a:p>
          <a:p>
            <a:r>
              <a:rPr lang="en-US" sz="1800" b="1" dirty="0">
                <a:effectLst/>
                <a:latin typeface="Times New Roman" panose="02020603050405020304" pitchFamily="18" charset="0"/>
                <a:ea typeface="Arial" panose="020B0604020202020204" pitchFamily="34" charset="0"/>
                <a:cs typeface="Arial" panose="020B0604020202020204" pitchFamily="34" charset="0"/>
              </a:rPr>
              <a:t>Both partners must regulate the quality, quantity, and timing of stimulus events </a:t>
            </a:r>
            <a:r>
              <a:rPr lang="en-US" sz="1800" dirty="0">
                <a:effectLst/>
                <a:latin typeface="Times New Roman" panose="02020603050405020304" pitchFamily="18" charset="0"/>
                <a:ea typeface="Arial" panose="020B0604020202020204" pitchFamily="34" charset="0"/>
                <a:cs typeface="Arial" panose="020B0604020202020204" pitchFamily="34" charset="0"/>
              </a:rPr>
              <a:t>so that attention, excitement, and affect can rise and fall, each within its own optimal range.</a:t>
            </a:r>
          </a:p>
          <a:p>
            <a:r>
              <a:rPr lang="en-US" sz="1800" dirty="0">
                <a:effectLst/>
                <a:latin typeface="Times New Roman" panose="02020603050405020304" pitchFamily="18" charset="0"/>
                <a:ea typeface="Arial" panose="020B0604020202020204" pitchFamily="34" charset="0"/>
                <a:cs typeface="Arial" panose="020B0604020202020204" pitchFamily="34" charset="0"/>
              </a:rPr>
              <a:t>“We have learned that the purely social interactions, sometimes called “free play,” between mother and infant are </a:t>
            </a:r>
            <a:r>
              <a:rPr lang="en-US" sz="1800" b="1" dirty="0">
                <a:effectLst/>
                <a:latin typeface="Times New Roman" panose="02020603050405020304" pitchFamily="18" charset="0"/>
                <a:ea typeface="Arial" panose="020B0604020202020204" pitchFamily="34" charset="0"/>
                <a:cs typeface="Arial" panose="020B0604020202020204" pitchFamily="34" charset="0"/>
              </a:rPr>
              <a:t>among the most crucial experiences in the infant’s first phase of learning and participating in human events.</a:t>
            </a:r>
            <a:r>
              <a:rPr lang="en-US" sz="1800" dirty="0">
                <a:effectLst/>
                <a:latin typeface="Times New Roman" panose="02020603050405020304" pitchFamily="18" charset="0"/>
                <a:ea typeface="Arial" panose="020B0604020202020204" pitchFamily="34" charset="0"/>
                <a:cs typeface="Arial" panose="020B0604020202020204" pitchFamily="34" charset="0"/>
              </a:rPr>
              <a:t> By the end of the </a:t>
            </a:r>
            <a:r>
              <a:rPr lang="en-US" sz="1800" u="sng" dirty="0">
                <a:effectLst/>
                <a:latin typeface="Times New Roman" panose="02020603050405020304" pitchFamily="18" charset="0"/>
                <a:ea typeface="Arial" panose="020B0604020202020204" pitchFamily="34" charset="0"/>
                <a:cs typeface="Arial" panose="020B0604020202020204" pitchFamily="34" charset="0"/>
              </a:rPr>
              <a:t>first six months</a:t>
            </a:r>
            <a:r>
              <a:rPr lang="en-US" sz="1800" dirty="0">
                <a:effectLst/>
                <a:latin typeface="Times New Roman" panose="02020603050405020304" pitchFamily="18" charset="0"/>
                <a:ea typeface="Arial" panose="020B0604020202020204" pitchFamily="34" charset="0"/>
                <a:cs typeface="Arial" panose="020B0604020202020204" pitchFamily="34" charset="0"/>
              </a:rPr>
              <a:t> the work of this phase is done, and it is considerable.” </a:t>
            </a:r>
          </a:p>
          <a:p>
            <a:endParaRPr lang="en-US" sz="1800" dirty="0">
              <a:effectLst/>
              <a:latin typeface="Times New Roman" panose="02020603050405020304" pitchFamily="18" charset="0"/>
              <a:ea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87AA2C94-3668-4423-B3A4-A963575D1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761" y="3865182"/>
            <a:ext cx="2902982" cy="27813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B0B737A-F0C3-4E4A-82A6-79D5581A3759}"/>
              </a:ext>
            </a:extLst>
          </p:cNvPr>
          <p:cNvSpPr txBox="1"/>
          <p:nvPr/>
        </p:nvSpPr>
        <p:spPr>
          <a:xfrm>
            <a:off x="449818" y="3619500"/>
            <a:ext cx="5048250" cy="3026982"/>
          </a:xfrm>
          <a:prstGeom prst="rect">
            <a:avLst/>
          </a:prstGeom>
          <a:noFill/>
        </p:spPr>
        <p:txBody>
          <a:bodyPr wrap="square" rtlCol="0">
            <a:spAutoFit/>
          </a:bodyPr>
          <a:lstStyle/>
          <a:p>
            <a:pPr marL="0" marR="0">
              <a:lnSpc>
                <a:spcPct val="115000"/>
              </a:lnSpc>
              <a:spcBef>
                <a:spcPts val="0"/>
              </a:spcBef>
              <a:spcAft>
                <a:spcPts val="0"/>
              </a:spcAft>
            </a:pPr>
            <a:r>
              <a:rPr lang="en-US" sz="1800" b="1" dirty="0">
                <a:effectLst/>
                <a:latin typeface="Times New Roman" panose="02020603050405020304" pitchFamily="18" charset="0"/>
                <a:ea typeface="Arial" panose="020B0604020202020204" pitchFamily="34" charset="0"/>
                <a:cs typeface="Arial" panose="020B0604020202020204" pitchFamily="34" charset="0"/>
              </a:rPr>
              <a:t>What does the baby learn?</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Schemas of the human face, voice and touch generally </a:t>
            </a:r>
          </a:p>
          <a:p>
            <a:pPr marL="1085850" lvl="2" indent="-285750">
              <a:lnSpc>
                <a:spcPct val="115000"/>
              </a:lnSpc>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and also specifically of the caregiver</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Temporal patterning of human behavior</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Meanings of different changes in tempo and rhythm</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Conventions for initiating, maintaining, terminating &amp; avoiding interactions.</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Turn taking</a:t>
            </a:r>
          </a:p>
          <a:p>
            <a:pPr marL="628650" lvl="1" indent="-285750">
              <a:lnSpc>
                <a:spcPct val="115000"/>
              </a:lnSpc>
              <a:spcBef>
                <a:spcPts val="0"/>
              </a:spcBef>
              <a:buFont typeface="Arial" panose="020B0604020202020204" pitchFamily="34" charset="0"/>
              <a:buChar char="•"/>
            </a:pPr>
            <a:r>
              <a:rPr lang="en-US" sz="1500" dirty="0">
                <a:effectLst/>
                <a:latin typeface="Times New Roman" panose="02020603050405020304" pitchFamily="18" charset="0"/>
                <a:ea typeface="Arial" panose="020B0604020202020204" pitchFamily="34" charset="0"/>
                <a:cs typeface="Arial" panose="020B0604020202020204" pitchFamily="34" charset="0"/>
              </a:rPr>
              <a:t>Reading the signals and expressions of others</a:t>
            </a:r>
          </a:p>
          <a:p>
            <a:pPr marL="0" indent="0">
              <a:buNone/>
            </a:pPr>
            <a:endParaRPr lang="en-US" sz="1800" dirty="0">
              <a:latin typeface="Times New Roman" panose="02020603050405020304" pitchFamily="18" charset="0"/>
              <a:ea typeface="Arial" panose="020B0604020202020204" pitchFamily="34" charset="0"/>
              <a:cs typeface="Arial" panose="020B0604020202020204" pitchFamily="34" charset="0"/>
            </a:endParaRPr>
          </a:p>
          <a:p>
            <a:pPr marL="0" indent="0">
              <a:buNone/>
            </a:pPr>
            <a:r>
              <a:rPr lang="en-US" sz="1400" dirty="0">
                <a:effectLst/>
                <a:latin typeface="Times New Roman" panose="02020603050405020304" pitchFamily="18" charset="0"/>
                <a:ea typeface="Arial" panose="020B0604020202020204" pitchFamily="34" charset="0"/>
                <a:cs typeface="Arial" panose="020B0604020202020204" pitchFamily="34" charset="0"/>
              </a:rPr>
              <a:t>From Dan Stern, </a:t>
            </a:r>
            <a:r>
              <a:rPr lang="en-US" sz="1400" i="1" dirty="0">
                <a:effectLst/>
                <a:latin typeface="Times New Roman" panose="02020603050405020304" pitchFamily="18" charset="0"/>
                <a:ea typeface="Arial" panose="020B0604020202020204" pitchFamily="34" charset="0"/>
                <a:cs typeface="Arial" panose="020B0604020202020204" pitchFamily="34" charset="0"/>
              </a:rPr>
              <a:t>The First Relationship: Infant and Mother</a:t>
            </a:r>
            <a:r>
              <a:rPr lang="en-US" sz="1400" dirty="0">
                <a:effectLst/>
                <a:latin typeface="Times New Roman" panose="02020603050405020304" pitchFamily="18" charset="0"/>
                <a:ea typeface="Arial" panose="020B0604020202020204" pitchFamily="34" charset="0"/>
                <a:cs typeface="Arial" panose="020B0604020202020204" pitchFamily="34" charset="0"/>
              </a:rPr>
              <a:t>, 1979</a:t>
            </a:r>
            <a:endParaRPr lang="en-US" dirty="0"/>
          </a:p>
        </p:txBody>
      </p:sp>
      <p:sp>
        <p:nvSpPr>
          <p:cNvPr id="9" name="TextBox 8">
            <a:extLst>
              <a:ext uri="{FF2B5EF4-FFF2-40B4-BE49-F238E27FC236}">
                <a16:creationId xmlns:a16="http://schemas.microsoft.com/office/drawing/2014/main" id="{AB7B92C4-0B3A-4882-85C9-C17D02E91DFC}"/>
              </a:ext>
            </a:extLst>
          </p:cNvPr>
          <p:cNvSpPr txBox="1"/>
          <p:nvPr/>
        </p:nvSpPr>
        <p:spPr>
          <a:xfrm>
            <a:off x="449819" y="125139"/>
            <a:ext cx="8341756"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5. Self-Directed Play: Play in First Year</a:t>
            </a:r>
          </a:p>
        </p:txBody>
      </p:sp>
    </p:spTree>
    <p:extLst>
      <p:ext uri="{BB962C8B-B14F-4D97-AF65-F5344CB8AC3E}">
        <p14:creationId xmlns:p14="http://schemas.microsoft.com/office/powerpoint/2010/main" val="413561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2271941" y="4210840"/>
            <a:ext cx="1386935" cy="119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F8E7D2D8-5C85-473C-89AE-3EBE7BB0E979}"/>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D3D21522-4636-474F-954D-F0467D0BA76A}"/>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3859148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236B-08E8-4436-B5F5-64825119CC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6B749E-C901-49FB-9E23-92164A8E0F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A35AD0-1BAC-46E3-B81D-F73B3F3A87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9847" b="15153"/>
          <a:stretch/>
        </p:blipFill>
        <p:spPr>
          <a:xfrm>
            <a:off x="-1" y="10"/>
            <a:ext cx="9144000" cy="6857990"/>
          </a:xfrm>
          <a:prstGeom prst="rect">
            <a:avLst/>
          </a:prstGeom>
        </p:spPr>
      </p:pic>
      <p:sp>
        <p:nvSpPr>
          <p:cNvPr id="5" name="Content Placeholder 2">
            <a:extLst>
              <a:ext uri="{FF2B5EF4-FFF2-40B4-BE49-F238E27FC236}">
                <a16:creationId xmlns:a16="http://schemas.microsoft.com/office/drawing/2014/main" id="{7D90F707-CA1C-4C5F-9D52-6E8B9B3E8FFF}"/>
              </a:ext>
            </a:extLst>
          </p:cNvPr>
          <p:cNvSpPr txBox="1">
            <a:spLocks/>
          </p:cNvSpPr>
          <p:nvPr/>
        </p:nvSpPr>
        <p:spPr>
          <a:xfrm>
            <a:off x="419099" y="1333499"/>
            <a:ext cx="8305800" cy="540067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Mothers need support to care well for their children </a:t>
            </a: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(Hrdy, 2009)</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a:ea typeface="+mn-ea"/>
                <a:cs typeface="+mn-cs"/>
              </a:rPr>
              <a:t>Mother’s perceived social support:</a:t>
            </a:r>
            <a:endParaRPr kumimoji="0" lang="en-US" altLang="en-US" sz="2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Correlated positively with  children’s social skills and negatively </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	with behavior problems</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altLang="en-US" sz="1600" b="1" i="1" u="none" strike="noStrike" kern="1200" cap="none" spc="0" normalizeH="0" baseline="0" noProof="0" dirty="0">
                <a:ln>
                  <a:noFill/>
                </a:ln>
                <a:solidFill>
                  <a:prstClr val="white"/>
                </a:solidFill>
                <a:effectLst/>
                <a:uLnTx/>
                <a:uFillTx/>
                <a:latin typeface="Calibri" panose="020F0502020204030204"/>
                <a:ea typeface="+mn-ea"/>
                <a:cs typeface="+mn-cs"/>
              </a:rPr>
              <a:t>(e.g., Achenbach, 1974; </a:t>
            </a:r>
            <a:r>
              <a:rPr kumimoji="0" lang="en-US" altLang="en-US" sz="1600" b="1" i="1" u="none" strike="noStrike" kern="1200" cap="none" spc="0" normalizeH="0" baseline="0" noProof="0" dirty="0" err="1">
                <a:ln>
                  <a:noFill/>
                </a:ln>
                <a:solidFill>
                  <a:prstClr val="white"/>
                </a:solidFill>
                <a:effectLst/>
                <a:uLnTx/>
                <a:uFillTx/>
                <a:latin typeface="Calibri" panose="020F0502020204030204"/>
                <a:ea typeface="+mn-ea"/>
                <a:cs typeface="+mn-cs"/>
              </a:rPr>
              <a:t>Koverola</a:t>
            </a:r>
            <a:r>
              <a:rPr kumimoji="0" lang="en-US" altLang="en-US" sz="1600" b="1" i="1" u="none" strike="noStrike" kern="1200" cap="none" spc="0" normalizeH="0" baseline="0" noProof="0" dirty="0">
                <a:ln>
                  <a:noFill/>
                </a:ln>
                <a:solidFill>
                  <a:prstClr val="white"/>
                </a:solidFill>
                <a:effectLst/>
                <a:uLnTx/>
                <a:uFillTx/>
                <a:latin typeface="Calibri" panose="020F0502020204030204"/>
                <a:ea typeface="+mn-ea"/>
                <a:cs typeface="+mn-cs"/>
              </a:rPr>
              <a:t> et al., 2005).</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en-US" altLang="en-US" sz="1600" b="1" i="1" dirty="0">
              <a:solidFill>
                <a:prstClr val="white"/>
              </a:solidFill>
              <a:latin typeface="Calibri" panose="020F0502020204030204"/>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altLang="en-US" sz="2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en-US" altLang="en-US" sz="2600" b="1" i="1" dirty="0">
              <a:solidFill>
                <a:prstClr val="white"/>
              </a:solidFill>
              <a:latin typeface="Calibri" panose="020F0502020204030204"/>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altLang="en-US" sz="2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en-US" altLang="en-US" sz="2600" b="1" i="1" dirty="0">
              <a:solidFill>
                <a:prstClr val="white"/>
              </a:solidFill>
              <a:latin typeface="Calibri" panose="020F0502020204030204"/>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altLang="en-US" sz="2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altLang="en-US" sz="2600" b="1" i="1" u="none" strike="noStrike" kern="1200" cap="none" spc="0" normalizeH="0" baseline="0" noProof="0" dirty="0">
                <a:ln>
                  <a:noFill/>
                </a:ln>
                <a:solidFill>
                  <a:prstClr val="white"/>
                </a:solidFill>
                <a:effectLst/>
                <a:uLnTx/>
                <a:uFillTx/>
                <a:latin typeface="Calibri" panose="020F0502020204030204"/>
                <a:ea typeface="+mn-ea"/>
                <a:cs typeface="+mn-cs"/>
              </a:rPr>
              <a:t>“Children do best in societies where childrearing is considered too important to be left entirely to parents.” (S. Coontz, 1992)</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altLang="en-US" sz="26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BBFD28F-6A36-4687-89BB-2041D573B7F8}"/>
              </a:ext>
            </a:extLst>
          </p:cNvPr>
          <p:cNvSpPr txBox="1">
            <a:spLocks noChangeArrowheads="1"/>
          </p:cNvSpPr>
          <p:nvPr/>
        </p:nvSpPr>
        <p:spPr>
          <a:xfrm>
            <a:off x="152400" y="228600"/>
            <a:ext cx="86868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ACCBF9"/>
                </a:solidFill>
                <a:effectLst/>
                <a:uLnTx/>
                <a:uFillTx/>
                <a:latin typeface="Calibri Light" panose="020F0302020204030204"/>
                <a:ea typeface="+mj-ea"/>
                <a:cs typeface="+mj-cs"/>
              </a:rPr>
              <a:t>6. Allomothers (Other Nurturers)</a:t>
            </a:r>
          </a:p>
        </p:txBody>
      </p:sp>
      <p:sp>
        <p:nvSpPr>
          <p:cNvPr id="7" name="TextBox 17">
            <a:extLst>
              <a:ext uri="{FF2B5EF4-FFF2-40B4-BE49-F238E27FC236}">
                <a16:creationId xmlns:a16="http://schemas.microsoft.com/office/drawing/2014/main" id="{0E029320-C854-46F4-A505-3FC581A2980A}"/>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303280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F102D-8692-47EE-B7F2-DDC6142C9DE3}"/>
              </a:ext>
            </a:extLst>
          </p:cNvPr>
          <p:cNvSpPr>
            <a:spLocks noGrp="1"/>
          </p:cNvSpPr>
          <p:nvPr>
            <p:ph type="title"/>
          </p:nvPr>
        </p:nvSpPr>
        <p:spPr>
          <a:xfrm>
            <a:off x="1016001" y="477520"/>
            <a:ext cx="6527800" cy="1675892"/>
          </a:xfrm>
        </p:spPr>
        <p:txBody>
          <a:bodyPr>
            <a:normAutofit/>
          </a:bodyPr>
          <a:lstStyle/>
          <a:p>
            <a:r>
              <a:rPr lang="en-US" sz="3600" b="1" dirty="0">
                <a:latin typeface="Times New Roman" panose="02020603050405020304" pitchFamily="18" charset="0"/>
                <a:cs typeface="Times New Roman" panose="02020603050405020304" pitchFamily="18" charset="0"/>
              </a:rPr>
              <a:t>Mothering is a Joint Activity</a:t>
            </a:r>
          </a:p>
        </p:txBody>
      </p:sp>
      <p:sp>
        <p:nvSpPr>
          <p:cNvPr id="3" name="Content Placeholder 2">
            <a:extLst>
              <a:ext uri="{FF2B5EF4-FFF2-40B4-BE49-F238E27FC236}">
                <a16:creationId xmlns:a16="http://schemas.microsoft.com/office/drawing/2014/main" id="{F3EA9EF8-B0A0-4E3F-AFBB-CB9689A106CE}"/>
              </a:ext>
            </a:extLst>
          </p:cNvPr>
          <p:cNvSpPr>
            <a:spLocks noGrp="1"/>
          </p:cNvSpPr>
          <p:nvPr>
            <p:ph idx="1"/>
          </p:nvPr>
        </p:nvSpPr>
        <p:spPr/>
        <p:txBody>
          <a:bodyPr/>
          <a:lstStyle/>
          <a:p>
            <a:r>
              <a:rPr lang="en-US" sz="2800" dirty="0"/>
              <a:t>Mothers evolved to be nested in layers of support.</a:t>
            </a:r>
          </a:p>
          <a:p>
            <a:pPr lvl="1"/>
            <a:r>
              <a:rPr lang="en-US" sz="2800" dirty="0"/>
              <a:t>Loving nurturance</a:t>
            </a:r>
          </a:p>
          <a:p>
            <a:pPr lvl="1"/>
            <a:r>
              <a:rPr lang="en-US" sz="2800" dirty="0"/>
              <a:t>Mentoring</a:t>
            </a:r>
          </a:p>
          <a:p>
            <a:pPr lvl="1"/>
            <a:r>
              <a:rPr lang="en-US" sz="2800" dirty="0"/>
              <a:t>Shared caring and provisioning of children</a:t>
            </a:r>
          </a:p>
          <a:p>
            <a:pPr lvl="1"/>
            <a:endParaRPr lang="en-US" dirty="0"/>
          </a:p>
          <a:p>
            <a:pPr lvl="1"/>
            <a:endParaRPr lang="en-US" dirty="0"/>
          </a:p>
        </p:txBody>
      </p:sp>
    </p:spTree>
    <p:extLst>
      <p:ext uri="{BB962C8B-B14F-4D97-AF65-F5344CB8AC3E}">
        <p14:creationId xmlns:p14="http://schemas.microsoft.com/office/powerpoint/2010/main" val="1681200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1696817" y="3064297"/>
            <a:ext cx="1498163" cy="119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17">
            <a:extLst>
              <a:ext uri="{FF2B5EF4-FFF2-40B4-BE49-F238E27FC236}">
                <a16:creationId xmlns:a16="http://schemas.microsoft.com/office/drawing/2014/main" id="{F16139AE-329B-438A-8903-B16212504F52}"/>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15F42497-4897-46E4-A41A-1CAC193776D0}"/>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13257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1748E3B-90A1-4D06-B1ED-2CFD2A79F6D7}"/>
              </a:ext>
            </a:extLst>
          </p:cNvPr>
          <p:cNvSpPr>
            <a:spLocks noGrp="1"/>
          </p:cNvSpPr>
          <p:nvPr>
            <p:ph type="title"/>
          </p:nvPr>
        </p:nvSpPr>
        <p:spPr>
          <a:xfrm>
            <a:off x="661797" y="0"/>
            <a:ext cx="7991475" cy="1109663"/>
          </a:xfrm>
        </p:spPr>
        <p:txBody>
          <a:bodyPr/>
          <a:lstStyle/>
          <a:p>
            <a:pPr eaLnBrk="1" hangingPunct="1"/>
            <a:r>
              <a:rPr lang="en-US" altLang="en-US" dirty="0">
                <a:solidFill>
                  <a:schemeClr val="accent1"/>
                </a:solidFill>
                <a:latin typeface="Arial" panose="020B0604020202020204" pitchFamily="34" charset="0"/>
                <a:cs typeface="Arial" panose="020B0604020202020204" pitchFamily="34" charset="0"/>
              </a:rPr>
              <a:t>7. Responsive Relationships</a:t>
            </a:r>
            <a:endParaRPr lang="en-US" altLang="en-US" dirty="0">
              <a:solidFill>
                <a:srgbClr val="0070C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FDB1806C-E1D1-4B3F-8282-371DB5CFE2DA}"/>
              </a:ext>
            </a:extLst>
          </p:cNvPr>
          <p:cNvSpPr txBox="1">
            <a:spLocks/>
          </p:cNvSpPr>
          <p:nvPr/>
        </p:nvSpPr>
        <p:spPr bwMode="auto">
          <a:xfrm>
            <a:off x="3979164" y="1755366"/>
            <a:ext cx="4538472" cy="371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Reciprocal communication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Synchrony and repaired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dysynchrony</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Mutual influence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Building of shared narratives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Meeting child’s needs in the moment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Mutual co-regulation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17">
            <a:extLst>
              <a:ext uri="{FF2B5EF4-FFF2-40B4-BE49-F238E27FC236}">
                <a16:creationId xmlns:a16="http://schemas.microsoft.com/office/drawing/2014/main" id="{847CBBDA-5780-46BB-8EA7-E4C31083AA79}"/>
              </a:ext>
            </a:extLst>
          </p:cNvPr>
          <p:cNvSpPr txBox="1">
            <a:spLocks noChangeArrowheads="1"/>
          </p:cNvSpPr>
          <p:nvPr/>
        </p:nvSpPr>
        <p:spPr bwMode="auto">
          <a:xfrm>
            <a:off x="7466373" y="6324601"/>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pic>
        <p:nvPicPr>
          <p:cNvPr id="8" name="Content Placeholder 4">
            <a:extLst>
              <a:ext uri="{FF2B5EF4-FFF2-40B4-BE49-F238E27FC236}">
                <a16:creationId xmlns:a16="http://schemas.microsoft.com/office/drawing/2014/main" id="{3DEDD006-A6D1-4A90-A224-BE4F91824D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194" y="1349125"/>
            <a:ext cx="2521607" cy="4525963"/>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7EB5-EB63-4EED-9FD2-26DADB567832}"/>
              </a:ext>
            </a:extLst>
          </p:cNvPr>
          <p:cNvSpPr>
            <a:spLocks noGrp="1"/>
          </p:cNvSpPr>
          <p:nvPr>
            <p:ph type="title"/>
          </p:nvPr>
        </p:nvSpPr>
        <p:spPr>
          <a:xfrm>
            <a:off x="628650" y="208548"/>
            <a:ext cx="7886700" cy="786063"/>
          </a:xfrm>
        </p:spPr>
        <p:txBody>
          <a:bodyPr/>
          <a:lstStyle/>
          <a:p>
            <a:pPr algn="ctr"/>
            <a:r>
              <a:rPr lang="en-US" b="1" dirty="0">
                <a:latin typeface="Times" panose="02020603050405020304" pitchFamily="18" charset="0"/>
                <a:cs typeface="Times" panose="02020603050405020304" pitchFamily="18" charset="0"/>
              </a:rPr>
              <a:t>The Importance of Caregiver Attunement</a:t>
            </a:r>
          </a:p>
        </p:txBody>
      </p:sp>
      <p:sp>
        <p:nvSpPr>
          <p:cNvPr id="3" name="Content Placeholder 2">
            <a:extLst>
              <a:ext uri="{FF2B5EF4-FFF2-40B4-BE49-F238E27FC236}">
                <a16:creationId xmlns:a16="http://schemas.microsoft.com/office/drawing/2014/main" id="{C82C503F-E5E4-42D1-9C66-9CA58415686B}"/>
              </a:ext>
            </a:extLst>
          </p:cNvPr>
          <p:cNvSpPr>
            <a:spLocks noGrp="1"/>
          </p:cNvSpPr>
          <p:nvPr>
            <p:ph idx="1"/>
          </p:nvPr>
        </p:nvSpPr>
        <p:spPr>
          <a:xfrm>
            <a:off x="304801" y="1251284"/>
            <a:ext cx="8630652" cy="5606716"/>
          </a:xfrm>
        </p:spPr>
        <p:txBody>
          <a:bodyPr>
            <a:normAutofit lnSpcReduction="10000"/>
          </a:bodyPr>
          <a:lstStyle/>
          <a:p>
            <a:pPr marL="0" indent="0">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“Secure attachment thus depends on the mother’s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psychobiological attunement not with the infant’s cognition or behavior, but rather with the infant’s dynamic alterations of autonomic arousal, the energetic dimension of the child’s affective state.</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enter into this rapid communication, the mother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must resonate with the dynamic crescendos and decrescendos of the infant’s bodily-based internal states of peripheral autonomic nervous system (ANS) arousal and central nervous system (CNS) arousal</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autonomic activity occurs at an unconscious level. …the </a:t>
            </a:r>
            <a:r>
              <a:rPr lang="en-US" sz="2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psychobiologically</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attuned mother </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 the securely attached child not only </a:t>
            </a:r>
            <a:r>
              <a:rPr lang="en-US" sz="22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minimizes the infant’s negative states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comforting transactions but also </a:t>
            </a:r>
            <a:r>
              <a:rPr lang="en-US" sz="22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maximizes his or her positive affective states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interactive play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Regulated and synchronized affective interactions with familiar, predictable primary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caregiver create not only a sense of safety but also a </a:t>
            </a:r>
            <a:r>
              <a:rPr lang="en-US" sz="22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positively charged curiosity, wonder, and surprise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fuels the burgeoning self’s exploration of novel socioemotional and physical environments.</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This ability is a marker of </a:t>
            </a:r>
            <a:r>
              <a:rPr lang="en-US" sz="2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adaptive infant mental health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Allan Schore, 2019, p. 10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1347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513EEE-70E4-4BAF-BCEB-B497094A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0" name="Title 1">
            <a:extLst>
              <a:ext uri="{FF2B5EF4-FFF2-40B4-BE49-F238E27FC236}">
                <a16:creationId xmlns:a16="http://schemas.microsoft.com/office/drawing/2014/main" id="{5CED6767-502B-441A-9AA4-983CE28D0BB1}"/>
              </a:ext>
            </a:extLst>
          </p:cNvPr>
          <p:cNvSpPr>
            <a:spLocks noGrp="1"/>
          </p:cNvSpPr>
          <p:nvPr>
            <p:ph type="title"/>
          </p:nvPr>
        </p:nvSpPr>
        <p:spPr>
          <a:xfrm>
            <a:off x="628650" y="667511"/>
            <a:ext cx="7886700" cy="720792"/>
          </a:xfrm>
        </p:spPr>
        <p:txBody>
          <a:bodyPr rtlCol="0">
            <a:normAutofit/>
          </a:bodyPr>
          <a:lstStyle/>
          <a:p>
            <a:pPr algn="ctr" eaLnBrk="1" fontAlgn="auto" hangingPunct="1">
              <a:spcAft>
                <a:spcPts val="0"/>
              </a:spcAft>
              <a:defRPr/>
            </a:pPr>
            <a:r>
              <a:rPr lang="en-US" altLang="en-US" sz="4400" b="1" dirty="0">
                <a:solidFill>
                  <a:schemeClr val="bg1"/>
                </a:solidFill>
                <a:latin typeface="+mn-lt"/>
              </a:rPr>
              <a:t>We Are Unwell</a:t>
            </a:r>
          </a:p>
        </p:txBody>
      </p:sp>
      <p:sp>
        <p:nvSpPr>
          <p:cNvPr id="4" name="TextBox 3">
            <a:extLst>
              <a:ext uri="{FF2B5EF4-FFF2-40B4-BE49-F238E27FC236}">
                <a16:creationId xmlns:a16="http://schemas.microsoft.com/office/drawing/2014/main" id="{CFCAEBE9-791D-4FEE-96C6-1C7F0A651FCA}"/>
              </a:ext>
            </a:extLst>
          </p:cNvPr>
          <p:cNvSpPr txBox="1">
            <a:spLocks noChangeArrowheads="1"/>
          </p:cNvSpPr>
          <p:nvPr/>
        </p:nvSpPr>
        <p:spPr bwMode="auto">
          <a:xfrm>
            <a:off x="1310115" y="1526102"/>
            <a:ext cx="6523770" cy="939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600"/>
              </a:spcAft>
              <a:buClrTx/>
              <a:buSzTx/>
              <a:buFont typeface="Arial" panose="020B0604020202020204" pitchFamily="34" charset="0"/>
              <a:buNone/>
              <a:tabLst/>
              <a:defRPr/>
            </a:pPr>
            <a:endParaRPr kumimoji="0" lang="en-US" altLang="en-US" sz="17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BCE001FA-E66E-405F-AF07-B6D8AAFDF805}"/>
              </a:ext>
            </a:extLst>
          </p:cNvPr>
          <p:cNvSpPr>
            <a:spLocks noGrp="1"/>
          </p:cNvSpPr>
          <p:nvPr>
            <p:ph idx="1"/>
          </p:nvPr>
        </p:nvSpPr>
        <p:spPr>
          <a:xfrm>
            <a:off x="304800" y="1828800"/>
            <a:ext cx="8534400" cy="4800600"/>
          </a:xfrm>
        </p:spPr>
        <p:txBody>
          <a:bodyPr rtlCol="0">
            <a:normAutofit/>
          </a:bodyPr>
          <a:lstStyle/>
          <a:p>
            <a:pPr marL="0" indent="0" eaLnBrk="1" fontAlgn="auto" hangingPunct="1">
              <a:spcAft>
                <a:spcPts val="0"/>
              </a:spcAft>
              <a:buFont typeface="Arial" panose="020B0604020202020204" pitchFamily="34" charset="0"/>
              <a:buNone/>
              <a:defRPr/>
            </a:pPr>
            <a:r>
              <a:rPr lang="en-US" sz="2000" b="1" dirty="0"/>
              <a:t>Human wellbeing in USA on the decline (even before the pandemic)</a:t>
            </a:r>
          </a:p>
          <a:p>
            <a:pPr lvl="1" eaLnBrk="1" fontAlgn="auto" hangingPunct="1">
              <a:spcAft>
                <a:spcPts val="0"/>
              </a:spcAft>
              <a:defRPr/>
            </a:pPr>
            <a:r>
              <a:rPr lang="en-US" sz="2000" dirty="0"/>
              <a:t>Mental illness, violence, drug addiction and suicide increasing</a:t>
            </a:r>
          </a:p>
          <a:p>
            <a:pPr lvl="1" eaLnBrk="1" fontAlgn="auto" hangingPunct="1">
              <a:spcAft>
                <a:spcPts val="0"/>
              </a:spcAft>
              <a:defRPr/>
            </a:pPr>
            <a:r>
              <a:rPr lang="en-US" sz="2000" dirty="0"/>
              <a:t>Shrinking lifespan</a:t>
            </a:r>
          </a:p>
          <a:p>
            <a:pPr lvl="1" eaLnBrk="1" fontAlgn="auto" hangingPunct="1">
              <a:spcAft>
                <a:spcPts val="0"/>
              </a:spcAft>
              <a:defRPr/>
            </a:pPr>
            <a:r>
              <a:rPr lang="en-US" sz="2000" dirty="0"/>
              <a:t>Folks under age 55 at a health disadvantage compared to 16 other advanced nations (NRC, 2013)</a:t>
            </a:r>
          </a:p>
          <a:p>
            <a:pPr lvl="1" eaLnBrk="1" fontAlgn="auto" hangingPunct="1">
              <a:spcAft>
                <a:spcPts val="0"/>
              </a:spcAft>
              <a:defRPr/>
            </a:pPr>
            <a:r>
              <a:rPr lang="en-US" sz="2000" dirty="0"/>
              <a:t>Child and adult wellbeing rank near bottom of advanced nations (OECD)</a:t>
            </a:r>
          </a:p>
          <a:p>
            <a:pPr marL="0" indent="0" eaLnBrk="1" fontAlgn="auto" hangingPunct="1">
              <a:spcAft>
                <a:spcPts val="0"/>
              </a:spcAft>
              <a:buFont typeface="Arial" panose="020B0604020202020204" pitchFamily="34" charset="0"/>
              <a:buNone/>
              <a:defRPr/>
            </a:pPr>
            <a:r>
              <a:rPr lang="en-US" sz="2000" b="1" dirty="0"/>
              <a:t>Humans are destroying their habitat (not all humans)</a:t>
            </a:r>
          </a:p>
          <a:p>
            <a:pPr lvl="1" eaLnBrk="1" fontAlgn="auto" hangingPunct="1">
              <a:spcAft>
                <a:spcPts val="0"/>
              </a:spcAft>
              <a:defRPr/>
            </a:pPr>
            <a:r>
              <a:rPr lang="en-US" sz="2000" dirty="0"/>
              <a:t>Earth systems are breaking down (IPBES, 2019)</a:t>
            </a:r>
          </a:p>
          <a:p>
            <a:pPr lvl="1" eaLnBrk="1" fontAlgn="auto" hangingPunct="1">
              <a:spcAft>
                <a:spcPts val="0"/>
              </a:spcAft>
              <a:defRPr/>
            </a:pPr>
            <a:r>
              <a:rPr lang="en-US" sz="2000" dirty="0"/>
              <a:t>Climate instability; melting of ice caps (IPCC)</a:t>
            </a:r>
          </a:p>
          <a:p>
            <a:pPr lvl="1" eaLnBrk="1" fontAlgn="auto" hangingPunct="1">
              <a:spcAft>
                <a:spcPts val="0"/>
              </a:spcAft>
              <a:defRPr/>
            </a:pPr>
            <a:r>
              <a:rPr lang="en-US" sz="2000" dirty="0"/>
              <a:t>Massive ecological disruption from human activity virtually everywhere (Millennial Eco Assessment)</a:t>
            </a:r>
          </a:p>
          <a:p>
            <a:pPr lvl="1" eaLnBrk="1" fontAlgn="auto" hangingPunct="1">
              <a:spcAft>
                <a:spcPts val="0"/>
              </a:spcAft>
              <a:defRPr/>
            </a:pPr>
            <a:r>
              <a:rPr lang="en-US" sz="2000" dirty="0"/>
              <a:t>Visible wildlife decreased by 50% in last 40 years (WWF, 2014)</a:t>
            </a:r>
          </a:p>
          <a:p>
            <a:pPr lvl="1">
              <a:defRPr/>
            </a:pPr>
            <a:r>
              <a:rPr lang="en-US" sz="2000" dirty="0"/>
              <a:t>Massive poisoning of soil, air, water, animal bodies</a:t>
            </a:r>
          </a:p>
          <a:p>
            <a:pPr lvl="1" eaLnBrk="1" fontAlgn="auto" hangingPunct="1">
              <a:spcAft>
                <a:spcPts val="0"/>
              </a:spcAft>
              <a:defRPr/>
            </a:pPr>
            <a:r>
              <a:rPr lang="en-US" sz="2000" dirty="0"/>
              <a:t>Oceans filling with plastic and decreasing animal life</a:t>
            </a:r>
          </a:p>
          <a:p>
            <a:pPr lvl="1" eaLnBrk="1" fontAlgn="auto" hangingPunct="1">
              <a:spcAft>
                <a:spcPts val="0"/>
              </a:spcAft>
              <a:defRPr/>
            </a:pPr>
            <a:endParaRPr lang="en-US" sz="1300" dirty="0"/>
          </a:p>
        </p:txBody>
      </p:sp>
      <p:sp>
        <p:nvSpPr>
          <p:cNvPr id="2" name="Slide Number Placeholder 1">
            <a:extLst>
              <a:ext uri="{FF2B5EF4-FFF2-40B4-BE49-F238E27FC236}">
                <a16:creationId xmlns:a16="http://schemas.microsoft.com/office/drawing/2014/main" id="{7B8CCBB0-88D8-4F3F-B56C-E66FF950AD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C178CB-C455-49D3-B6DF-3654F43855B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17">
            <a:extLst>
              <a:ext uri="{FF2B5EF4-FFF2-40B4-BE49-F238E27FC236}">
                <a16:creationId xmlns:a16="http://schemas.microsoft.com/office/drawing/2014/main" id="{070EF863-1FD3-40E1-BA47-D5BB7B763786}"/>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Up 3">
            <a:extLst>
              <a:ext uri="{FF2B5EF4-FFF2-40B4-BE49-F238E27FC236}">
                <a16:creationId xmlns:a16="http://schemas.microsoft.com/office/drawing/2014/main" id="{A1A4C7C9-F580-4133-A7B9-ED116B5CC88D}"/>
              </a:ext>
            </a:extLst>
          </p:cNvPr>
          <p:cNvSpPr/>
          <p:nvPr/>
        </p:nvSpPr>
        <p:spPr>
          <a:xfrm>
            <a:off x="285075" y="665441"/>
            <a:ext cx="3028950" cy="2286000"/>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5" name="Arrow: Down 4">
            <a:extLst>
              <a:ext uri="{FF2B5EF4-FFF2-40B4-BE49-F238E27FC236}">
                <a16:creationId xmlns:a16="http://schemas.microsoft.com/office/drawing/2014/main" id="{F7CDDC69-DB86-462B-B411-BDCBCAB67A70}"/>
              </a:ext>
            </a:extLst>
          </p:cNvPr>
          <p:cNvSpPr/>
          <p:nvPr/>
        </p:nvSpPr>
        <p:spPr>
          <a:xfrm>
            <a:off x="5841206" y="4230167"/>
            <a:ext cx="2905125" cy="2085975"/>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Avenir Next LT Pro" panose="02020404030301010803"/>
              <a:ea typeface="+mn-ea"/>
              <a:cs typeface="+mn-cs"/>
            </a:endParaRPr>
          </a:p>
        </p:txBody>
      </p:sp>
      <p:sp>
        <p:nvSpPr>
          <p:cNvPr id="6" name="Heart 5">
            <a:extLst>
              <a:ext uri="{FF2B5EF4-FFF2-40B4-BE49-F238E27FC236}">
                <a16:creationId xmlns:a16="http://schemas.microsoft.com/office/drawing/2014/main" id="{30956BD9-FE89-498E-A921-6915487FFE20}"/>
              </a:ext>
            </a:extLst>
          </p:cNvPr>
          <p:cNvSpPr/>
          <p:nvPr/>
        </p:nvSpPr>
        <p:spPr>
          <a:xfrm>
            <a:off x="3386137" y="2906995"/>
            <a:ext cx="2076450" cy="16383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 name="TextBox 6">
            <a:extLst>
              <a:ext uri="{FF2B5EF4-FFF2-40B4-BE49-F238E27FC236}">
                <a16:creationId xmlns:a16="http://schemas.microsoft.com/office/drawing/2014/main" id="{4F5213D9-6657-4C6D-81F0-A75E9A2DD9C6}"/>
              </a:ext>
            </a:extLst>
          </p:cNvPr>
          <p:cNvSpPr txBox="1"/>
          <p:nvPr/>
        </p:nvSpPr>
        <p:spPr>
          <a:xfrm>
            <a:off x="3476625" y="1436673"/>
            <a:ext cx="3362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panose="02020404030301010803"/>
                <a:ea typeface="+mn-ea"/>
                <a:cs typeface="+mn-cs"/>
              </a:rPr>
              <a:t>OVERAROUSED</a:t>
            </a: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 Discomfort, Panic, Fear, Anger</a:t>
            </a:r>
          </a:p>
        </p:txBody>
      </p:sp>
      <p:sp>
        <p:nvSpPr>
          <p:cNvPr id="8" name="TextBox 7">
            <a:extLst>
              <a:ext uri="{FF2B5EF4-FFF2-40B4-BE49-F238E27FC236}">
                <a16:creationId xmlns:a16="http://schemas.microsoft.com/office/drawing/2014/main" id="{BE06D823-A97E-4DCD-A8CF-7B1EE8473101}"/>
              </a:ext>
            </a:extLst>
          </p:cNvPr>
          <p:cNvSpPr txBox="1"/>
          <p:nvPr/>
        </p:nvSpPr>
        <p:spPr>
          <a:xfrm>
            <a:off x="3152100" y="3449952"/>
            <a:ext cx="31993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panose="02020404030301010803"/>
                <a:ea typeface="+mn-ea"/>
                <a:cs typeface="+mn-cs"/>
              </a:rPr>
              <a:t>SWEET SPOT</a:t>
            </a: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 </a:t>
            </a:r>
            <a:r>
              <a:rPr kumimoji="0" lang="en-US" sz="1800" b="1" i="0" u="none" strike="noStrike" kern="1200" cap="none" spc="0" normalizeH="0" baseline="0" noProof="0" dirty="0">
                <a:ln>
                  <a:noFill/>
                </a:ln>
                <a:solidFill>
                  <a:prstClr val="black"/>
                </a:solidFill>
                <a:effectLst/>
                <a:uLnTx/>
                <a:uFillTx/>
                <a:latin typeface="Avenir Next LT Pro" panose="02020404030301010803"/>
                <a:ea typeface="+mn-ea"/>
                <a:cs typeface="+mn-cs"/>
              </a:rPr>
              <a:t>Optimal arousal for healthy growth </a:t>
            </a:r>
          </a:p>
        </p:txBody>
      </p:sp>
      <p:sp>
        <p:nvSpPr>
          <p:cNvPr id="9" name="TextBox 8">
            <a:extLst>
              <a:ext uri="{FF2B5EF4-FFF2-40B4-BE49-F238E27FC236}">
                <a16:creationId xmlns:a16="http://schemas.microsoft.com/office/drawing/2014/main" id="{2D2789F4-6C84-46ED-9648-5DABB857F656}"/>
              </a:ext>
            </a:extLst>
          </p:cNvPr>
          <p:cNvSpPr txBox="1"/>
          <p:nvPr/>
        </p:nvSpPr>
        <p:spPr>
          <a:xfrm>
            <a:off x="2305050" y="5031328"/>
            <a:ext cx="33694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panose="02020404030301010803"/>
                <a:ea typeface="+mn-ea"/>
                <a:cs typeface="+mn-cs"/>
              </a:rPr>
              <a:t>UNDERAROUSED</a:t>
            </a: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 Dysregulation of heart rate, breathing, digestion</a:t>
            </a:r>
          </a:p>
        </p:txBody>
      </p:sp>
      <p:sp>
        <p:nvSpPr>
          <p:cNvPr id="10" name="Arrow: Curved Down 9">
            <a:extLst>
              <a:ext uri="{FF2B5EF4-FFF2-40B4-BE49-F238E27FC236}">
                <a16:creationId xmlns:a16="http://schemas.microsoft.com/office/drawing/2014/main" id="{8C5CA9D4-D952-4719-85DC-6A20A24A1704}"/>
              </a:ext>
            </a:extLst>
          </p:cNvPr>
          <p:cNvSpPr/>
          <p:nvPr/>
        </p:nvSpPr>
        <p:spPr>
          <a:xfrm rot="1794449">
            <a:off x="1784448" y="722655"/>
            <a:ext cx="7780140" cy="2017372"/>
          </a:xfrm>
          <a:prstGeom prst="curvedDownArrow">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panose="02020404030301010803"/>
              <a:ea typeface="+mn-ea"/>
              <a:cs typeface="+mn-cs"/>
            </a:endParaRPr>
          </a:p>
        </p:txBody>
      </p:sp>
      <p:sp>
        <p:nvSpPr>
          <p:cNvPr id="2" name="Arrow: Right 1">
            <a:extLst>
              <a:ext uri="{FF2B5EF4-FFF2-40B4-BE49-F238E27FC236}">
                <a16:creationId xmlns:a16="http://schemas.microsoft.com/office/drawing/2014/main" id="{A81E4C01-F114-4190-B026-FEE2C0601E2F}"/>
              </a:ext>
            </a:extLst>
          </p:cNvPr>
          <p:cNvSpPr/>
          <p:nvPr/>
        </p:nvSpPr>
        <p:spPr>
          <a:xfrm>
            <a:off x="397669" y="3169920"/>
            <a:ext cx="2290763" cy="1206396"/>
          </a:xfrm>
          <a:prstGeom prst="rightArrow">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67E9361D-D37E-4E73-B219-8387F99A3080}"/>
              </a:ext>
            </a:extLst>
          </p:cNvPr>
          <p:cNvSpPr txBox="1"/>
          <p:nvPr/>
        </p:nvSpPr>
        <p:spPr>
          <a:xfrm>
            <a:off x="611982" y="3437474"/>
            <a:ext cx="1697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venir Next LT Pro" panose="02020404030301010803"/>
                <a:ea typeface="+mn-ea"/>
                <a:cs typeface="+mn-cs"/>
              </a:rPr>
              <a:t>RESPONSIVE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venir Next LT Pro" panose="02020404030301010803"/>
              </a:rPr>
              <a:t>Caregiving</a:t>
            </a:r>
            <a:endParaRPr kumimoji="0" lang="en-US" sz="1800" b="0" i="0" u="none" strike="noStrike" kern="1200" cap="none" spc="0" normalizeH="0" baseline="0" noProof="0" dirty="0">
              <a:ln>
                <a:noFill/>
              </a:ln>
              <a:effectLst/>
              <a:uLnTx/>
              <a:uFillTx/>
              <a:latin typeface="Avenir Next LT Pro" panose="02020404030301010803"/>
              <a:ea typeface="+mn-ea"/>
              <a:cs typeface="+mn-cs"/>
            </a:endParaRPr>
          </a:p>
        </p:txBody>
      </p:sp>
    </p:spTree>
    <p:extLst>
      <p:ext uri="{BB962C8B-B14F-4D97-AF65-F5344CB8AC3E}">
        <p14:creationId xmlns:p14="http://schemas.microsoft.com/office/powerpoint/2010/main" val="300639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2530689" y="1898335"/>
            <a:ext cx="1386935" cy="119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333F9FD6-B617-4ED3-896E-3798E444A7CE}"/>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A401343C-574F-44A4-A137-4964932DA111}"/>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396700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5331-0AAF-44D6-892A-FD8B4760F787}"/>
              </a:ext>
            </a:extLst>
          </p:cNvPr>
          <p:cNvSpPr>
            <a:spLocks noGrp="1"/>
          </p:cNvSpPr>
          <p:nvPr>
            <p:ph type="title"/>
          </p:nvPr>
        </p:nvSpPr>
        <p:spPr/>
        <p:txBody>
          <a:bodyPr/>
          <a:lstStyle/>
          <a:p>
            <a:r>
              <a:rPr lang="en-US" sz="4400" b="1" kern="1200" dirty="0">
                <a:solidFill>
                  <a:schemeClr val="bg1"/>
                </a:solidFill>
                <a:latin typeface="+mj-lt"/>
                <a:ea typeface="+mj-ea"/>
                <a:cs typeface="+mj-cs"/>
              </a:rPr>
              <a:t>8. Nature Connection</a:t>
            </a:r>
            <a:endParaRPr lang="en-US" sz="4400" dirty="0">
              <a:solidFill>
                <a:schemeClr val="bg1"/>
              </a:solidFill>
            </a:endParaRPr>
          </a:p>
        </p:txBody>
      </p:sp>
      <p:sp>
        <p:nvSpPr>
          <p:cNvPr id="3" name="Content Placeholder 2">
            <a:extLst>
              <a:ext uri="{FF2B5EF4-FFF2-40B4-BE49-F238E27FC236}">
                <a16:creationId xmlns:a16="http://schemas.microsoft.com/office/drawing/2014/main" id="{8A05E074-D6E2-4C96-860E-DEFF1EB07A67}"/>
              </a:ext>
            </a:extLst>
          </p:cNvPr>
          <p:cNvSpPr>
            <a:spLocks noGrp="1"/>
          </p:cNvSpPr>
          <p:nvPr>
            <p:ph idx="1"/>
          </p:nvPr>
        </p:nvSpPr>
        <p:spPr/>
        <p:txBody>
          <a:bodyPr>
            <a:normAutofit/>
          </a:bodyPr>
          <a:lstStyle/>
          <a:p>
            <a:r>
              <a:rPr lang="en-US" sz="3200" dirty="0">
                <a:latin typeface="Times New Roman" panose="02020603050405020304" pitchFamily="18" charset="0"/>
                <a:cs typeface="Times New Roman" panose="02020603050405020304" pitchFamily="18" charset="0"/>
              </a:rPr>
              <a:t>Our heritage is to follow cycles</a:t>
            </a:r>
          </a:p>
          <a:p>
            <a:pPr lvl="1"/>
            <a:r>
              <a:rPr lang="en-US" sz="3000" dirty="0">
                <a:latin typeface="Times New Roman" panose="02020603050405020304" pitchFamily="18" charset="0"/>
                <a:cs typeface="Times New Roman" panose="02020603050405020304" pitchFamily="18" charset="0"/>
              </a:rPr>
              <a:t>Women’s cycles follow moon cycles</a:t>
            </a:r>
          </a:p>
          <a:p>
            <a:pPr lvl="1"/>
            <a:r>
              <a:rPr lang="en-US" sz="3000" dirty="0">
                <a:latin typeface="Times New Roman" panose="02020603050405020304" pitchFamily="18" charset="0"/>
                <a:cs typeface="Times New Roman" panose="02020603050405020304" pitchFamily="18" charset="0"/>
              </a:rPr>
              <a:t>Birth-Life-Death-Transformation</a:t>
            </a:r>
          </a:p>
          <a:p>
            <a:pPr lvl="1"/>
            <a:r>
              <a:rPr lang="en-US" sz="3000" dirty="0">
                <a:latin typeface="Times New Roman" panose="02020603050405020304" pitchFamily="18" charset="0"/>
                <a:cs typeface="Times New Roman" panose="02020603050405020304" pitchFamily="18" charset="0"/>
              </a:rPr>
              <a:t>Seasons</a:t>
            </a:r>
          </a:p>
          <a:p>
            <a:pPr lvl="1"/>
            <a:r>
              <a:rPr lang="en-US" sz="3000" dirty="0">
                <a:latin typeface="Times New Roman" panose="02020603050405020304" pitchFamily="18" charset="0"/>
                <a:cs typeface="Times New Roman" panose="02020603050405020304" pitchFamily="18" charset="0"/>
              </a:rPr>
              <a:t>Place-based knowhow</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745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5F0C6-A49F-4E6D-8137-4C1370A94578}"/>
              </a:ext>
            </a:extLst>
          </p:cNvPr>
          <p:cNvSpPr>
            <a:spLocks noGrp="1"/>
          </p:cNvSpPr>
          <p:nvPr>
            <p:ph idx="1"/>
          </p:nvPr>
        </p:nvSpPr>
        <p:spPr/>
        <p:txBody>
          <a:bodyPr/>
          <a:lstStyle/>
          <a:p>
            <a:endParaRPr lang="en-US" dirty="0"/>
          </a:p>
        </p:txBody>
      </p:sp>
      <p:pic>
        <p:nvPicPr>
          <p:cNvPr id="5" name="Picture 4" descr="C:\Users\DFNarvaez\AppData\Local\Microsoft\Windows\INetCache\IE\K42AXJBQ\dsc00255-2[1].jpg">
            <a:extLst>
              <a:ext uri="{FF2B5EF4-FFF2-40B4-BE49-F238E27FC236}">
                <a16:creationId xmlns:a16="http://schemas.microsoft.com/office/drawing/2014/main" id="{501EC205-3064-4F44-913D-5F86BB472C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2" y="-509587"/>
            <a:ext cx="8915396" cy="6686550"/>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5699460-F97E-4CDB-90C5-FE40E2EAF02D}"/>
              </a:ext>
            </a:extLst>
          </p:cNvPr>
          <p:cNvSpPr>
            <a:spLocks noGrp="1" noChangeArrowheads="1"/>
          </p:cNvSpPr>
          <p:nvPr>
            <p:ph type="title"/>
          </p:nvPr>
        </p:nvSpPr>
        <p:spPr>
          <a:xfrm>
            <a:off x="628650" y="5532437"/>
            <a:ext cx="7886700" cy="1325563"/>
          </a:xfrm>
        </p:spPr>
        <p:txBody>
          <a:bodyPr/>
          <a:lstStyle/>
          <a:p>
            <a:pPr eaLnBrk="1" hangingPunct="1"/>
            <a:r>
              <a:rPr lang="en-US" altLang="en-US" b="1" dirty="0">
                <a:solidFill>
                  <a:srgbClr val="FF0000"/>
                </a:solidFill>
              </a:rPr>
              <a:t>Sustainable Indigenous Nature Connection</a:t>
            </a:r>
          </a:p>
        </p:txBody>
      </p:sp>
      <p:sp>
        <p:nvSpPr>
          <p:cNvPr id="6" name="Content Placeholder 2">
            <a:extLst>
              <a:ext uri="{FF2B5EF4-FFF2-40B4-BE49-F238E27FC236}">
                <a16:creationId xmlns:a16="http://schemas.microsoft.com/office/drawing/2014/main" id="{9FDF1B72-2126-4D90-A924-FD681BEB2386}"/>
              </a:ext>
            </a:extLst>
          </p:cNvPr>
          <p:cNvSpPr txBox="1">
            <a:spLocks/>
          </p:cNvSpPr>
          <p:nvPr/>
        </p:nvSpPr>
        <p:spPr>
          <a:xfrm>
            <a:off x="5695949" y="409574"/>
            <a:ext cx="3076575"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ja-JP" dirty="0">
                <a:latin typeface="Calibri" charset="0"/>
              </a:rPr>
              <a:t>A thing is right when it tends to preserve the integrity, stability, and beauty of the biotic community. It is wrong when it tends otherwise.  </a:t>
            </a:r>
          </a:p>
          <a:p>
            <a:pPr fontAlgn="auto">
              <a:spcAft>
                <a:spcPts val="0"/>
              </a:spcAft>
              <a:buFont typeface="Arial" charset="0"/>
              <a:buNone/>
            </a:pPr>
            <a:r>
              <a:rPr lang="en-US" sz="1400" dirty="0">
                <a:latin typeface="Calibri" charset="0"/>
              </a:rPr>
              <a:t>	--Aldo Leopold, </a:t>
            </a:r>
          </a:p>
          <a:p>
            <a:pPr fontAlgn="auto">
              <a:spcAft>
                <a:spcPts val="0"/>
              </a:spcAft>
              <a:buFont typeface="Arial" charset="0"/>
              <a:buNone/>
            </a:pPr>
            <a:r>
              <a:rPr lang="en-US" sz="1400" i="1" dirty="0">
                <a:latin typeface="Calibri" charset="0"/>
              </a:rPr>
              <a:t>      A Sand County Almanac</a:t>
            </a:r>
          </a:p>
          <a:p>
            <a:pPr fontAlgn="auto">
              <a:spcAft>
                <a:spcPts val="0"/>
              </a:spcAft>
            </a:pPr>
            <a:endParaRPr lang="en-US" dirty="0">
              <a:latin typeface="Calibri" charset="0"/>
            </a:endParaRPr>
          </a:p>
        </p:txBody>
      </p:sp>
    </p:spTree>
    <p:extLst>
      <p:ext uri="{BB962C8B-B14F-4D97-AF65-F5344CB8AC3E}">
        <p14:creationId xmlns:p14="http://schemas.microsoft.com/office/powerpoint/2010/main" val="3581586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B5EDD0-885E-4CE8-BDB4-D242190A14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9001" y="1686243"/>
            <a:ext cx="2667000" cy="4000500"/>
          </a:xfrm>
        </p:spPr>
      </p:pic>
      <p:sp>
        <p:nvSpPr>
          <p:cNvPr id="7" name="Text Placeholder 6">
            <a:extLst>
              <a:ext uri="{FF2B5EF4-FFF2-40B4-BE49-F238E27FC236}">
                <a16:creationId xmlns:a16="http://schemas.microsoft.com/office/drawing/2014/main" id="{DBB59C02-405B-4E48-AE14-98DD319FBC07}"/>
              </a:ext>
            </a:extLst>
          </p:cNvPr>
          <p:cNvSpPr>
            <a:spLocks noGrp="1"/>
          </p:cNvSpPr>
          <p:nvPr>
            <p:ph type="body" sz="half" idx="2"/>
          </p:nvPr>
        </p:nvSpPr>
        <p:spPr>
          <a:xfrm>
            <a:off x="807999" y="1574393"/>
            <a:ext cx="3977362" cy="4707890"/>
          </a:xfrm>
        </p:spPr>
        <p:txBody>
          <a:bodyPr>
            <a:noAutofit/>
          </a:bodyPr>
          <a:lstStyle/>
          <a:p>
            <a:pPr marL="457200" indent="-45720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“Nature Deficit Disorder”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Louv</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2005)</a:t>
            </a:r>
            <a:endParaRPr lang="en-US" sz="4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Nature </a:t>
            </a:r>
            <a:r>
              <a:rPr lang="en-US" sz="2800" i="1" dirty="0">
                <a:latin typeface="Times New Roman" panose="02020603050405020304" pitchFamily="18" charset="0"/>
                <a:cs typeface="Times New Roman" panose="02020603050405020304" pitchFamily="18" charset="0"/>
              </a:rPr>
              <a:t>dis</a:t>
            </a:r>
            <a:r>
              <a:rPr lang="en-US" sz="2800" dirty="0">
                <a:latin typeface="Times New Roman" panose="02020603050405020304" pitchFamily="18" charset="0"/>
                <a:cs typeface="Times New Roman" panose="02020603050405020304" pitchFamily="18" charset="0"/>
              </a:rPr>
              <a:t>connection so we are not caring properly for the earth (W. Berry, 2013) </a:t>
            </a:r>
          </a:p>
        </p:txBody>
      </p:sp>
      <p:sp>
        <p:nvSpPr>
          <p:cNvPr id="2" name="TextBox 1">
            <a:extLst>
              <a:ext uri="{FF2B5EF4-FFF2-40B4-BE49-F238E27FC236}">
                <a16:creationId xmlns:a16="http://schemas.microsoft.com/office/drawing/2014/main" id="{26FF181E-F672-465D-86E7-3F54FE44ED4C}"/>
              </a:ext>
            </a:extLst>
          </p:cNvPr>
          <p:cNvSpPr txBox="1"/>
          <p:nvPr/>
        </p:nvSpPr>
        <p:spPr>
          <a:xfrm>
            <a:off x="6065521" y="401816"/>
            <a:ext cx="236728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Today</a:t>
            </a:r>
          </a:p>
        </p:txBody>
      </p:sp>
    </p:spTree>
    <p:extLst>
      <p:ext uri="{BB962C8B-B14F-4D97-AF65-F5344CB8AC3E}">
        <p14:creationId xmlns:p14="http://schemas.microsoft.com/office/powerpoint/2010/main" val="3533213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5A252-42F1-434D-90FA-13C70EEC7CBB}"/>
              </a:ext>
            </a:extLst>
          </p:cNvPr>
          <p:cNvPicPr>
            <a:picLocks noChangeAspect="1"/>
          </p:cNvPicPr>
          <p:nvPr/>
        </p:nvPicPr>
        <p:blipFill rotWithShape="1">
          <a:blip r:embed="rId2">
            <a:alphaModFix/>
          </a:blip>
          <a:srcRect t="8386" r="1" b="5396"/>
          <a:stretch/>
        </p:blipFill>
        <p:spPr>
          <a:xfrm>
            <a:off x="3580534" y="-6733"/>
            <a:ext cx="3674756" cy="2106933"/>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2" name="Title 1">
            <a:extLst>
              <a:ext uri="{FF2B5EF4-FFF2-40B4-BE49-F238E27FC236}">
                <a16:creationId xmlns:a16="http://schemas.microsoft.com/office/drawing/2014/main" id="{4C932949-134E-40E1-ADFD-C90C21D06F01}"/>
              </a:ext>
            </a:extLst>
          </p:cNvPr>
          <p:cNvSpPr>
            <a:spLocks noGrp="1"/>
          </p:cNvSpPr>
          <p:nvPr>
            <p:ph type="title"/>
          </p:nvPr>
        </p:nvSpPr>
        <p:spPr>
          <a:xfrm>
            <a:off x="247940" y="457216"/>
            <a:ext cx="3733482" cy="1090538"/>
          </a:xfrm>
        </p:spPr>
        <p:txBody>
          <a:bodyPr vert="horz" lIns="91440" tIns="45720" rIns="91440" bIns="45720" rtlCol="0" anchor="ctr">
            <a:noAutofit/>
          </a:bodyPr>
          <a:lstStyle/>
          <a:p>
            <a:r>
              <a:rPr lang="en-US" sz="4000" b="1" kern="1200" dirty="0">
                <a:solidFill>
                  <a:srgbClr val="00B050"/>
                </a:solidFill>
                <a:latin typeface="+mj-lt"/>
                <a:ea typeface="+mj-ea"/>
                <a:cs typeface="+mj-cs"/>
              </a:rPr>
              <a:t>Nature Immersion</a:t>
            </a:r>
          </a:p>
        </p:txBody>
      </p:sp>
      <p:sp>
        <p:nvSpPr>
          <p:cNvPr id="3" name="TextBox 2">
            <a:extLst>
              <a:ext uri="{FF2B5EF4-FFF2-40B4-BE49-F238E27FC236}">
                <a16:creationId xmlns:a16="http://schemas.microsoft.com/office/drawing/2014/main" id="{085DB776-C202-4254-B5A1-D07BE183E9CA}"/>
              </a:ext>
            </a:extLst>
          </p:cNvPr>
          <p:cNvSpPr txBox="1"/>
          <p:nvPr/>
        </p:nvSpPr>
        <p:spPr>
          <a:xfrm>
            <a:off x="247940" y="2100201"/>
            <a:ext cx="3733184" cy="4381880"/>
          </a:xfrm>
          <a:prstGeom prst="rect">
            <a:avLst/>
          </a:prstGeom>
        </p:spPr>
        <p:txBody>
          <a:bodyPr vert="horz" lIns="91440" tIns="45720" rIns="91440" bIns="45720" rtlCol="0" anchor="ctr">
            <a:normAutofit fontScale="85000" lnSpcReduction="20000"/>
          </a:bodyPr>
          <a:lstStyle/>
          <a:p>
            <a:pPr defTabSz="685800">
              <a:lnSpc>
                <a:spcPct val="90000"/>
              </a:lnSpc>
              <a:spcAft>
                <a:spcPts val="600"/>
              </a:spcAft>
            </a:pPr>
            <a:r>
              <a:rPr lang="en-US" sz="3600" dirty="0">
                <a:latin typeface="Times New Roman" panose="02020603050405020304" pitchFamily="18" charset="0"/>
                <a:cs typeface="Times New Roman" panose="02020603050405020304" pitchFamily="18" charset="0"/>
              </a:rPr>
              <a:t>Fosters </a:t>
            </a:r>
          </a:p>
          <a:p>
            <a:pPr marL="571500" indent="-571500" defTabSz="685800">
              <a:lnSpc>
                <a:spcPct val="90000"/>
              </a:lnSpc>
              <a:spcAft>
                <a:spcPts val="60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Attachment to and responsibility for natural landscape</a:t>
            </a:r>
          </a:p>
          <a:p>
            <a:pPr marL="571500" indent="-571500" defTabSz="685800" eaLnBrk="1" hangingPunct="1">
              <a:lnSpc>
                <a:spcPct val="90000"/>
              </a:lnSpc>
              <a:spcAft>
                <a:spcPts val="600"/>
              </a:spcAft>
              <a:buFont typeface="Arial" panose="020B0604020202020204" pitchFamily="34" charset="0"/>
              <a:buChar char="•"/>
            </a:pPr>
            <a:r>
              <a:rPr lang="en-US" sz="3600" kern="1200" dirty="0">
                <a:solidFill>
                  <a:srgbClr val="000000"/>
                </a:solidFill>
                <a:latin typeface="Times New Roman" panose="02020603050405020304" pitchFamily="18" charset="0"/>
                <a:cs typeface="Times New Roman" panose="02020603050405020304" pitchFamily="18" charset="0"/>
              </a:rPr>
              <a:t>Caring relationships with the natural world of plants, animals and other entities</a:t>
            </a:r>
          </a:p>
          <a:p>
            <a:pPr marL="571500" indent="-571500" defTabSz="685800" eaLnBrk="1" hangingPunct="1">
              <a:lnSpc>
                <a:spcPct val="90000"/>
              </a:lnSpc>
              <a:spcAft>
                <a:spcPts val="60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Respect for the created world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Medin</a:t>
            </a:r>
            <a:r>
              <a:rPr lang="en-US" sz="2600" dirty="0">
                <a:latin typeface="Times New Roman" panose="02020603050405020304" pitchFamily="18" charset="0"/>
                <a:cs typeface="Times New Roman" panose="02020603050405020304" pitchFamily="18" charset="0"/>
              </a:rPr>
              <a:t> &amp; Bang, 2014)</a:t>
            </a:r>
            <a:endParaRPr lang="en-US" sz="2600" kern="1200" dirty="0">
              <a:solidFill>
                <a:srgbClr val="000000"/>
              </a:solidFill>
              <a:latin typeface="+mn-lt"/>
              <a:ea typeface="+mn-ea"/>
              <a:cs typeface="+mn-cs"/>
            </a:endParaRPr>
          </a:p>
        </p:txBody>
      </p:sp>
      <p:pic>
        <p:nvPicPr>
          <p:cNvPr id="5" name="Picture 4">
            <a:extLst>
              <a:ext uri="{FF2B5EF4-FFF2-40B4-BE49-F238E27FC236}">
                <a16:creationId xmlns:a16="http://schemas.microsoft.com/office/drawing/2014/main" id="{9C839E9E-BDC6-4527-8345-3DD223637545}"/>
              </a:ext>
            </a:extLst>
          </p:cNvPr>
          <p:cNvPicPr>
            <a:picLocks noChangeAspect="1"/>
          </p:cNvPicPr>
          <p:nvPr/>
        </p:nvPicPr>
        <p:blipFill rotWithShape="1">
          <a:blip r:embed="rId3">
            <a:alphaModFix/>
          </a:blip>
          <a:srcRect l="4939" r="-2" b="-2"/>
          <a:stretch/>
        </p:blipFill>
        <p:spPr>
          <a:xfrm>
            <a:off x="4336688" y="3055740"/>
            <a:ext cx="4792676" cy="3781269"/>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1462773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3914944" y="1167408"/>
            <a:ext cx="1386935" cy="119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D51D3E34-0F5D-4BF9-B3A5-72CDF5533851}"/>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7" name="Title 1">
            <a:extLst>
              <a:ext uri="{FF2B5EF4-FFF2-40B4-BE49-F238E27FC236}">
                <a16:creationId xmlns:a16="http://schemas.microsoft.com/office/drawing/2014/main" id="{E9E8C36F-820B-4C7A-9A6D-A610ABD81FDB}"/>
              </a:ext>
            </a:extLst>
          </p:cNvPr>
          <p:cNvSpPr txBox="1">
            <a:spLocks/>
          </p:cNvSpPr>
          <p:nvPr/>
        </p:nvSpPr>
        <p:spPr>
          <a:xfrm>
            <a:off x="0" y="227132"/>
            <a:ext cx="9191624" cy="5647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latin typeface="Arial Narrow" panose="020B0606020202030204" pitchFamily="34" charset="0"/>
                <a:cs typeface="AngsanaUPC" panose="02020603050405020304" pitchFamily="18" charset="-34"/>
              </a:rPr>
              <a:t>The Evolved Nest Provides Wellness Informed  Care</a:t>
            </a:r>
            <a:endParaRPr lang="en-US" sz="3200" b="1" dirty="0">
              <a:latin typeface="Arial Narrow" panose="020B0606020202030204" pitchFamily="34" charset="0"/>
              <a:cs typeface="AngsanaUPC" panose="02020603050405020304" pitchFamily="18" charset="-34"/>
            </a:endParaRPr>
          </a:p>
        </p:txBody>
      </p:sp>
    </p:spTree>
    <p:extLst>
      <p:ext uri="{BB962C8B-B14F-4D97-AF65-F5344CB8AC3E}">
        <p14:creationId xmlns:p14="http://schemas.microsoft.com/office/powerpoint/2010/main" val="2472973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3306EC-196C-444B-8448-411058BE1767}"/>
              </a:ext>
            </a:extLst>
          </p:cNvPr>
          <p:cNvSpPr>
            <a:spLocks noGrp="1"/>
          </p:cNvSpPr>
          <p:nvPr>
            <p:ph idx="1"/>
          </p:nvPr>
        </p:nvSpPr>
        <p:spPr/>
        <p:txBody>
          <a:bodyPr/>
          <a:lstStyle/>
          <a:p>
            <a:r>
              <a:rPr lang="en-US" dirty="0"/>
              <a:t>Shifting power</a:t>
            </a:r>
          </a:p>
          <a:p>
            <a:r>
              <a:rPr lang="en-US" dirty="0"/>
              <a:t>Community rituals: rhythmic trance dancing, shamanic healing, </a:t>
            </a:r>
          </a:p>
          <a:p>
            <a:endParaRPr lang="en-US" dirty="0"/>
          </a:p>
        </p:txBody>
      </p:sp>
      <p:pic>
        <p:nvPicPr>
          <p:cNvPr id="6" name="Picture 5">
            <a:extLst>
              <a:ext uri="{FF2B5EF4-FFF2-40B4-BE49-F238E27FC236}">
                <a16:creationId xmlns:a16="http://schemas.microsoft.com/office/drawing/2014/main" id="{C3960FD9-915D-4993-8E57-FB0A4458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63410"/>
          </a:xfrm>
          <a:prstGeom prst="rect">
            <a:avLst/>
          </a:prstGeom>
        </p:spPr>
      </p:pic>
      <p:sp>
        <p:nvSpPr>
          <p:cNvPr id="3" name="Title 2">
            <a:extLst>
              <a:ext uri="{FF2B5EF4-FFF2-40B4-BE49-F238E27FC236}">
                <a16:creationId xmlns:a16="http://schemas.microsoft.com/office/drawing/2014/main" id="{1CE89469-2FED-4E47-8BB5-0CB05A7CF343}"/>
              </a:ext>
            </a:extLst>
          </p:cNvPr>
          <p:cNvSpPr>
            <a:spLocks noGrp="1"/>
          </p:cNvSpPr>
          <p:nvPr>
            <p:ph type="title"/>
          </p:nvPr>
        </p:nvSpPr>
        <p:spPr>
          <a:xfrm>
            <a:off x="203200" y="249713"/>
            <a:ext cx="8737600" cy="1578929"/>
          </a:xfrm>
        </p:spPr>
        <p:txBody>
          <a:bodyPr>
            <a:normAutofit fontScale="90000"/>
          </a:bodyPr>
          <a:lstStyle/>
          <a:p>
            <a:pPr algn="ctr"/>
            <a:br>
              <a:rPr lang="en-US" sz="4000" dirty="0">
                <a:solidFill>
                  <a:schemeClr val="tx1">
                    <a:lumMod val="85000"/>
                    <a:lumOff val="15000"/>
                  </a:schemeClr>
                </a:solidFill>
              </a:rPr>
            </a:br>
            <a:r>
              <a:rPr lang="en-US" sz="4000" b="1" dirty="0">
                <a:solidFill>
                  <a:schemeClr val="bg1"/>
                </a:solidFill>
                <a:latin typeface="Times New Roman" panose="02020603050405020304" pitchFamily="18" charset="0"/>
                <a:cs typeface="Times New Roman" panose="02020603050405020304" pitchFamily="18" charset="0"/>
              </a:rPr>
              <a:t>Healing Ceremonies (Community)</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T</a:t>
            </a:r>
            <a:r>
              <a:rPr lang="en-US" sz="3600" dirty="0">
                <a:solidFill>
                  <a:schemeClr val="bg1"/>
                </a:solidFill>
                <a:latin typeface="Times New Roman" panose="02020603050405020304" pitchFamily="18" charset="0"/>
                <a:ea typeface="+mn-ea"/>
                <a:cs typeface="Times New Roman" panose="02020603050405020304" pitchFamily="18" charset="0"/>
              </a:rPr>
              <a:t>o promote respect for Nature, community bonding, heal relationships</a:t>
            </a:r>
            <a:br>
              <a:rPr lang="en-US" sz="3600" dirty="0">
                <a:solidFill>
                  <a:schemeClr val="bg1"/>
                </a:solidFill>
                <a:latin typeface="Calibri" panose="020F0502020204030204" pitchFamily="34" charset="0"/>
                <a:ea typeface="+mn-ea"/>
                <a:cs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3319725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a:xfrm>
            <a:off x="304800" y="152400"/>
            <a:ext cx="8686800" cy="1054100"/>
          </a:xfrm>
        </p:spPr>
        <p:txBody>
          <a:bodyPr>
            <a:normAutofit fontScale="90000"/>
          </a:bodyPr>
          <a:lstStyle/>
          <a:p>
            <a:pPr>
              <a:defRPr/>
            </a:pPr>
            <a:r>
              <a:rPr lang="en-US" altLang="en-US" sz="4400" dirty="0">
                <a:latin typeface="Times New Roman" panose="02020603050405020304" pitchFamily="18" charset="0"/>
                <a:ea typeface="ＭＳ Ｐゴシック" pitchFamily="34" charset="-128"/>
                <a:cs typeface="Times New Roman" panose="02020603050405020304" pitchFamily="18" charset="0"/>
              </a:rPr>
              <a:t>The Wellness-Informed Cycle of Cooperative Companionship </a:t>
            </a:r>
            <a:endParaRPr lang="en-US" altLang="en-US" dirty="0">
              <a:ea typeface="ＭＳ Ｐゴシック" pitchFamily="34" charset="-128"/>
            </a:endParaRPr>
          </a:p>
        </p:txBody>
      </p:sp>
      <p:pic>
        <p:nvPicPr>
          <p:cNvPr id="4" name="Content Placeholder 3" descr="Walk"/>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261262" y="5452457"/>
            <a:ext cx="657733" cy="643542"/>
          </a:xfrm>
        </p:spPr>
      </p:pic>
      <p:graphicFrame>
        <p:nvGraphicFramePr>
          <p:cNvPr id="3" name="Diagram 2"/>
          <p:cNvGraphicFramePr>
            <a:graphicFrameLocks/>
          </p:cNvGraphicFramePr>
          <p:nvPr/>
        </p:nvGraphicFramePr>
        <p:xfrm>
          <a:off x="0" y="1234208"/>
          <a:ext cx="9144000" cy="5257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descr="C:\Users\DFNarvaez\AppData\Local\Microsoft\Windows\INetCache\IE\5Z70QP50\picture-of-bird-nest-3[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791" y="3886200"/>
            <a:ext cx="1077736" cy="84121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Dance"/>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400" y="3429000"/>
            <a:ext cx="914400" cy="914400"/>
          </a:xfrm>
          <a:prstGeom prst="rect">
            <a:avLst/>
          </a:prstGeom>
        </p:spPr>
      </p:pic>
      <p:pic>
        <p:nvPicPr>
          <p:cNvPr id="10" name="Graphic 9" descr="Family with two children"/>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52196" y="1252681"/>
            <a:ext cx="914400" cy="914400"/>
          </a:xfrm>
          <a:prstGeom prst="rect">
            <a:avLst/>
          </a:prstGeom>
        </p:spPr>
      </p:pic>
      <p:sp>
        <p:nvSpPr>
          <p:cNvPr id="11" name="TextBox 17">
            <a:extLst>
              <a:ext uri="{FF2B5EF4-FFF2-40B4-BE49-F238E27FC236}">
                <a16:creationId xmlns:a16="http://schemas.microsoft.com/office/drawing/2014/main" id="{D32D9DC1-C703-41B4-860A-BD57EA6B9A99}"/>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pic>
        <p:nvPicPr>
          <p:cNvPr id="13" name="Picture 2">
            <a:extLst>
              <a:ext uri="{FF2B5EF4-FFF2-40B4-BE49-F238E27FC236}">
                <a16:creationId xmlns:a16="http://schemas.microsoft.com/office/drawing/2014/main" id="{4813BE8A-9119-46B6-8EAA-DF44AE489E01}"/>
              </a:ext>
            </a:extLst>
          </p:cNvPr>
          <p:cNvPicPr>
            <a:picLocks noChangeAspect="1" noChangeArrowheads="1"/>
          </p:cNvPicPr>
          <p:nvPr/>
        </p:nvPicPr>
        <p:blipFill>
          <a:blip r:embed="rId14">
            <a:alphaModFix amt="62000"/>
            <a:extLst>
              <a:ext uri="{28A0092B-C50C-407E-A947-70E740481C1C}">
                <a14:useLocalDpi xmlns:a14="http://schemas.microsoft.com/office/drawing/2010/main" val="0"/>
              </a:ext>
            </a:extLst>
          </a:blip>
          <a:srcRect/>
          <a:stretch>
            <a:fillRect/>
          </a:stretch>
        </p:blipFill>
        <p:spPr bwMode="auto">
          <a:xfrm>
            <a:off x="3879909" y="2906710"/>
            <a:ext cx="1343026" cy="1912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296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D29573-5C06-464F-979E-F69BE8F21766}"/>
              </a:ext>
            </a:extLst>
          </p:cNvPr>
          <p:cNvSpPr>
            <a:spLocks noGrp="1"/>
          </p:cNvSpPr>
          <p:nvPr>
            <p:ph type="title"/>
          </p:nvPr>
        </p:nvSpPr>
        <p:spPr/>
        <p:txBody>
          <a:bodyPr>
            <a:normAutofit/>
          </a:bodyPr>
          <a:lstStyle/>
          <a:p>
            <a:r>
              <a:rPr lang="en-US" sz="4800" dirty="0"/>
              <a:t>What is The Other Pathway?</a:t>
            </a:r>
          </a:p>
        </p:txBody>
      </p:sp>
      <p:sp>
        <p:nvSpPr>
          <p:cNvPr id="5" name="Text Placeholder 4">
            <a:extLst>
              <a:ext uri="{FF2B5EF4-FFF2-40B4-BE49-F238E27FC236}">
                <a16:creationId xmlns:a16="http://schemas.microsoft.com/office/drawing/2014/main" id="{072C812B-8B23-4120-A265-FA97E6065B94}"/>
              </a:ext>
            </a:extLst>
          </p:cNvPr>
          <p:cNvSpPr>
            <a:spLocks noGrp="1"/>
          </p:cNvSpPr>
          <p:nvPr>
            <p:ph type="body" idx="1"/>
          </p:nvPr>
        </p:nvSpPr>
        <p:spPr/>
        <p:txBody>
          <a:bodyPr>
            <a:normAutofit/>
          </a:bodyPr>
          <a:lstStyle/>
          <a:p>
            <a:r>
              <a:rPr lang="en-US" sz="3600" dirty="0">
                <a:solidFill>
                  <a:schemeClr val="tx1"/>
                </a:solidFill>
              </a:rPr>
              <a:t>Trauma-Inducing</a:t>
            </a:r>
          </a:p>
        </p:txBody>
      </p:sp>
    </p:spTree>
    <p:extLst>
      <p:ext uri="{BB962C8B-B14F-4D97-AF65-F5344CB8AC3E}">
        <p14:creationId xmlns:p14="http://schemas.microsoft.com/office/powerpoint/2010/main" val="653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7" name="Group 19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9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1" name="Group 21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1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25" name="Rectangle 22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29" name="Rectangle 228">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0" name="Picture 149">
            <a:extLst>
              <a:ext uri="{FF2B5EF4-FFF2-40B4-BE49-F238E27FC236}">
                <a16:creationId xmlns:a16="http://schemas.microsoft.com/office/drawing/2014/main" id="{EF5E780A-B7FF-433A-BE55-890B64A01933}"/>
              </a:ext>
            </a:extLst>
          </p:cNvPr>
          <p:cNvPicPr>
            <a:picLocks noChangeAspect="1"/>
          </p:cNvPicPr>
          <p:nvPr/>
        </p:nvPicPr>
        <p:blipFill rotWithShape="1">
          <a:blip r:embed="rId2">
            <a:alphaModFix amt="40000"/>
          </a:blip>
          <a:srcRect l="6431" r="4567" b="-1"/>
          <a:stretch/>
        </p:blipFill>
        <p:spPr>
          <a:xfrm>
            <a:off x="20" y="10"/>
            <a:ext cx="9143980" cy="6857990"/>
          </a:xfrm>
          <a:prstGeom prst="rect">
            <a:avLst/>
          </a:prstGeom>
        </p:spPr>
      </p:pic>
      <p:sp>
        <p:nvSpPr>
          <p:cNvPr id="2" name="Title 1">
            <a:extLst>
              <a:ext uri="{FF2B5EF4-FFF2-40B4-BE49-F238E27FC236}">
                <a16:creationId xmlns:a16="http://schemas.microsoft.com/office/drawing/2014/main" id="{6C3B5EB7-7E79-45F3-B254-B7E47C27D215}"/>
              </a:ext>
            </a:extLst>
          </p:cNvPr>
          <p:cNvSpPr>
            <a:spLocks noGrp="1"/>
          </p:cNvSpPr>
          <p:nvPr>
            <p:ph type="title"/>
          </p:nvPr>
        </p:nvSpPr>
        <p:spPr>
          <a:xfrm>
            <a:off x="2258054" y="1565008"/>
            <a:ext cx="6686550" cy="2262781"/>
          </a:xfrm>
        </p:spPr>
        <p:txBody>
          <a:bodyPr vert="horz" lIns="91440" tIns="45720" rIns="91440" bIns="45720" rtlCol="0" anchor="b">
            <a:normAutofit fontScale="90000"/>
          </a:bodyPr>
          <a:lstStyle/>
          <a:p>
            <a:pPr algn="ctr"/>
            <a:r>
              <a:rPr lang="en-US" sz="5400" b="1" dirty="0">
                <a:solidFill>
                  <a:schemeClr val="tx1"/>
                </a:solidFill>
              </a:rPr>
              <a:t>What have we forgotten about wellness?</a:t>
            </a:r>
          </a:p>
        </p:txBody>
      </p:sp>
      <p:sp>
        <p:nvSpPr>
          <p:cNvPr id="4" name="Text Placeholder 3">
            <a:extLst>
              <a:ext uri="{FF2B5EF4-FFF2-40B4-BE49-F238E27FC236}">
                <a16:creationId xmlns:a16="http://schemas.microsoft.com/office/drawing/2014/main" id="{088EF69C-F01A-403B-B61F-A5A3A99F19F5}"/>
              </a:ext>
            </a:extLst>
          </p:cNvPr>
          <p:cNvSpPr>
            <a:spLocks noGrp="1"/>
          </p:cNvSpPr>
          <p:nvPr>
            <p:ph type="body" idx="1"/>
          </p:nvPr>
        </p:nvSpPr>
        <p:spPr>
          <a:xfrm>
            <a:off x="1941909" y="3962401"/>
            <a:ext cx="6686550" cy="1941262"/>
          </a:xfrm>
        </p:spPr>
        <p:txBody>
          <a:bodyPr vert="horz" lIns="91440" tIns="45720" rIns="91440" bIns="45720" rtlCol="0" anchor="t">
            <a:normAutofit/>
          </a:bodyPr>
          <a:lstStyle/>
          <a:p>
            <a:pPr algn="ctr"/>
            <a:r>
              <a:rPr lang="en-US" sz="3200" i="1" dirty="0"/>
              <a:t>What do sustainable societies have to teach us about wellness?</a:t>
            </a:r>
          </a:p>
        </p:txBody>
      </p:sp>
      <p:sp>
        <p:nvSpPr>
          <p:cNvPr id="231" name="Rectangle 230">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33"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3" name="Slide Number Placeholder 2">
            <a:extLst>
              <a:ext uri="{FF2B5EF4-FFF2-40B4-BE49-F238E27FC236}">
                <a16:creationId xmlns:a16="http://schemas.microsoft.com/office/drawing/2014/main" id="{E2E71D4C-717F-4DC7-84BE-CF467D139F3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AC4C4D-D3F7-42A4-98DF-BEFA63E3AB91}"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37" name="TextBox 17">
            <a:extLst>
              <a:ext uri="{FF2B5EF4-FFF2-40B4-BE49-F238E27FC236}">
                <a16:creationId xmlns:a16="http://schemas.microsoft.com/office/drawing/2014/main" id="{97E22742-C9E8-4413-B960-EE52E33D5322}"/>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169114022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b/b2/%C3%89mile_Munier%2C_1888_-_Pardon_M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976" y="-280653"/>
            <a:ext cx="30956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https://upload.wikimedia.org/wikipedia/commons/8/8c/Inupiat_Family_from_Noatak%2C_Alaska%2C_1929%2C_Edward_S._Curtis_%28restored%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3121" y="2628900"/>
            <a:ext cx="258682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98EE12F-C523-44EC-AA71-37EB9998A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5" y="-209549"/>
            <a:ext cx="2653581" cy="3638549"/>
          </a:xfrm>
          <a:prstGeom prst="rect">
            <a:avLst/>
          </a:prstGeom>
        </p:spPr>
      </p:pic>
      <p:pic>
        <p:nvPicPr>
          <p:cNvPr id="13" name="Picture 12">
            <a:extLst>
              <a:ext uri="{FF2B5EF4-FFF2-40B4-BE49-F238E27FC236}">
                <a16:creationId xmlns:a16="http://schemas.microsoft.com/office/drawing/2014/main" id="{4F08ED74-DE02-49AF-8F90-2A46A679C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69" y="2114550"/>
            <a:ext cx="2304177" cy="2724150"/>
          </a:xfrm>
          <a:prstGeom prst="rect">
            <a:avLst/>
          </a:prstGeom>
          <a:effectLst>
            <a:softEdge rad="317500"/>
          </a:effectLst>
        </p:spPr>
      </p:pic>
      <p:pic>
        <p:nvPicPr>
          <p:cNvPr id="8" name="Picture 2" descr="https://upload.wikimedia.org/wikipedia/commons/2/21/%C3%89mile_Munier%2C_1892_-_Mother_and_chil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104" y="4338638"/>
            <a:ext cx="1989581" cy="2702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006" y="-155416"/>
            <a:ext cx="2549525" cy="3429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3952" y="1983800"/>
            <a:ext cx="2809875" cy="421957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ADC64441-8FD2-4143-83B9-6C528767A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2291" y="2114550"/>
            <a:ext cx="2305844" cy="3333750"/>
          </a:xfrm>
          <a:prstGeom prst="rect">
            <a:avLst/>
          </a:prstGeom>
          <a:effectLst>
            <a:softEdge rad="63500"/>
          </a:effectLst>
        </p:spPr>
      </p:pic>
      <p:pic>
        <p:nvPicPr>
          <p:cNvPr id="15" name="Picture 14">
            <a:extLst>
              <a:ext uri="{FF2B5EF4-FFF2-40B4-BE49-F238E27FC236}">
                <a16:creationId xmlns:a16="http://schemas.microsoft.com/office/drawing/2014/main" id="{14C20AB0-83BE-407A-A3EC-7171ED6F1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9995" y="4689958"/>
            <a:ext cx="3219450" cy="2882414"/>
          </a:xfrm>
          <a:prstGeom prst="rect">
            <a:avLst/>
          </a:prstGeom>
        </p:spPr>
      </p:pic>
      <p:pic>
        <p:nvPicPr>
          <p:cNvPr id="1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3697" y="4432617"/>
            <a:ext cx="2147888" cy="288097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4885" y="5125036"/>
            <a:ext cx="6477000" cy="2420571"/>
          </a:xfrm>
        </p:spPr>
        <p:txBody>
          <a:bodyPr>
            <a:noAutofit/>
          </a:bodyPr>
          <a:lstStyle/>
          <a:p>
            <a:r>
              <a:rPr lang="en-US" sz="1000" dirty="0"/>
              <a:t>Peter van der </a:t>
            </a:r>
            <a:r>
              <a:rPr lang="en-US" sz="1000" dirty="0" err="1"/>
              <a:t>Sluijs</a:t>
            </a:r>
            <a:r>
              <a:rPr lang="en-US" sz="1000" dirty="0"/>
              <a:t> [CC BY-SA 3.0 (https://creativecommons.org/licenses/by-sa/3.0)]</a:t>
            </a:r>
            <a:br>
              <a:rPr lang="en-US" sz="1000" dirty="0"/>
            </a:br>
            <a:r>
              <a:rPr lang="en-US" sz="1000" dirty="0"/>
              <a:t>Peter van der </a:t>
            </a:r>
            <a:r>
              <a:rPr lang="en-US" sz="1000" dirty="0" err="1"/>
              <a:t>Sluijs</a:t>
            </a:r>
            <a:r>
              <a:rPr lang="en-US" sz="1000" dirty="0"/>
              <a:t> [CC BY-SA 3.0 (https://creativecommons.org/licenses/by-sa/3.0)]</a:t>
            </a:r>
            <a:br>
              <a:rPr lang="en-US" sz="1000" dirty="0"/>
            </a:br>
            <a:r>
              <a:rPr lang="en-US" sz="1000" dirty="0"/>
              <a:t>Peter van der </a:t>
            </a:r>
            <a:r>
              <a:rPr lang="en-US" sz="1000" dirty="0" err="1"/>
              <a:t>Sluijs</a:t>
            </a:r>
            <a:r>
              <a:rPr lang="en-US" sz="1000" dirty="0"/>
              <a:t> [CC BY-SA 3.0 (https://creativecommons.org/licenses/by-sa/3.0)]</a:t>
            </a:r>
            <a:br>
              <a:rPr lang="en-US" sz="1000" dirty="0"/>
            </a:br>
            <a:br>
              <a:rPr lang="en-US" sz="1000" b="1" dirty="0"/>
            </a:br>
            <a:r>
              <a:rPr lang="en-US" sz="1000" b="1" dirty="0"/>
              <a:t>Black and White: Edward Sheriff Curtis</a:t>
            </a:r>
            <a:r>
              <a:rPr lang="en-US" sz="1000" dirty="0"/>
              <a:t> (1868-1952) was an American photographer. Many of his works are held by the U.S. </a:t>
            </a:r>
            <a:r>
              <a:rPr lang="en-US" sz="1000" dirty="0">
                <a:hlinkClick r:id="rId12" tooltip="Library of Congress"/>
              </a:rPr>
              <a:t>Library of Congress</a:t>
            </a:r>
            <a:r>
              <a:rPr lang="en-US" sz="1000" dirty="0"/>
              <a:t>; these are all now part of the </a:t>
            </a:r>
            <a:r>
              <a:rPr lang="en-US" sz="1000" dirty="0">
                <a:hlinkClick r:id="rId13" tooltip="Public domain"/>
              </a:rPr>
              <a:t>public domain</a:t>
            </a:r>
            <a:r>
              <a:rPr lang="en-US" sz="1000" dirty="0"/>
              <a:t>, since their copyright was never renewed. Older paintings by Emile Manier, public domain; newer style paintings by Mary Cassatt, public domain. </a:t>
            </a:r>
            <a:r>
              <a:rPr lang="en-US" sz="1000" i="1" dirty="0"/>
              <a:t>The Virgin and Child under an Apple by Lucas Cranach the Elder , public domain</a:t>
            </a:r>
            <a:br>
              <a:rPr lang="en-US" sz="1000" i="1" dirty="0"/>
            </a:br>
            <a:r>
              <a:rPr lang="en-US" sz="1000" dirty="0"/>
              <a:t>c[between 1900 and 1920] Melchers, </a:t>
            </a:r>
            <a:r>
              <a:rPr lang="en-US" sz="1000" dirty="0" err="1"/>
              <a:t>Gari</a:t>
            </a:r>
            <a:r>
              <a:rPr lang="en-US" sz="1000" dirty="0"/>
              <a:t>, 1860-1932, artist [Public domain]</a:t>
            </a:r>
            <a:br>
              <a:rPr lang="en-US" sz="1000" dirty="0"/>
            </a:br>
            <a:br>
              <a:rPr lang="en-US" sz="1000" i="1" dirty="0"/>
            </a:br>
            <a:r>
              <a:rPr lang="en-US" sz="1000" i="1" dirty="0"/>
              <a:t>USAID public domain</a:t>
            </a:r>
            <a:endParaRPr lang="en-US" sz="1000" dirty="0"/>
          </a:p>
        </p:txBody>
      </p:sp>
      <p:pic>
        <p:nvPicPr>
          <p:cNvPr id="16" name="Picture 15">
            <a:extLst>
              <a:ext uri="{FF2B5EF4-FFF2-40B4-BE49-F238E27FC236}">
                <a16:creationId xmlns:a16="http://schemas.microsoft.com/office/drawing/2014/main" id="{683FEE42-D861-420B-8947-CC0BF4E7E6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301" y="4460448"/>
            <a:ext cx="3925825" cy="2600222"/>
          </a:xfrm>
          <a:prstGeom prst="rect">
            <a:avLst/>
          </a:prstGeom>
        </p:spPr>
      </p:pic>
      <p:pic>
        <p:nvPicPr>
          <p:cNvPr id="5" name="Picture 4">
            <a:extLst>
              <a:ext uri="{FF2B5EF4-FFF2-40B4-BE49-F238E27FC236}">
                <a16:creationId xmlns:a16="http://schemas.microsoft.com/office/drawing/2014/main" id="{7014E9E7-9D0B-4D8B-8418-B85D333EBF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8738" y="-563999"/>
            <a:ext cx="2651167" cy="3255819"/>
          </a:xfrm>
          <a:prstGeom prst="rect">
            <a:avLst/>
          </a:prstGeom>
        </p:spPr>
      </p:pic>
    </p:spTree>
    <p:extLst>
      <p:ext uri="{BB962C8B-B14F-4D97-AF65-F5344CB8AC3E}">
        <p14:creationId xmlns:p14="http://schemas.microsoft.com/office/powerpoint/2010/main" val="3726623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d/dd/WTW_Barrflies_WTW_13_Craig_Barr_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830" y="1334439"/>
            <a:ext cx="4069582" cy="3154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2/24/Froelich-childinacri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418" y="3553171"/>
            <a:ext cx="2785093"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a:extLst>
              <a:ext uri="{FF2B5EF4-FFF2-40B4-BE49-F238E27FC236}">
                <a16:creationId xmlns:a16="http://schemas.microsoft.com/office/drawing/2014/main" id="{D7E057D2-8BD1-4FED-96D7-AB4FE0ABB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200" y="-155625"/>
            <a:ext cx="4064000" cy="3741006"/>
          </a:xfrm>
          <a:prstGeom prst="rect">
            <a:avLst/>
          </a:prstGeom>
        </p:spPr>
      </p:pic>
      <p:pic>
        <p:nvPicPr>
          <p:cNvPr id="5" name="Picture 2" descr="https://upload.wikimedia.org/wikipedia/commons/8/8d/Claude_Monet_0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1867" y="-1473548"/>
            <a:ext cx="3271531" cy="3544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4/42/Berthe_Morisot%2C_Le_berceau_%28The_Cradle%29%2C_18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760" y="-594017"/>
            <a:ext cx="2628900" cy="32438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pload.wikimedia.org/wikipedia/commons/thumb/d/d0/Ingrid_039.jpg/800px-Ingrid_0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933" y="2319099"/>
            <a:ext cx="3252560" cy="22796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EE10598-AFF1-47CB-9D95-DF258CD5A6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8780" y="3127219"/>
            <a:ext cx="3630083" cy="4667250"/>
          </a:xfrm>
          <a:prstGeom prst="rect">
            <a:avLst/>
          </a:prstGeom>
        </p:spPr>
      </p:pic>
      <p:pic>
        <p:nvPicPr>
          <p:cNvPr id="9" name="Content Placeholder 4">
            <a:extLst>
              <a:ext uri="{FF2B5EF4-FFF2-40B4-BE49-F238E27FC236}">
                <a16:creationId xmlns:a16="http://schemas.microsoft.com/office/drawing/2014/main" id="{59AA90E0-F6A3-4549-AB63-CBEBF0E7E8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3887" y="3665624"/>
            <a:ext cx="3442314" cy="3437282"/>
          </a:xfrm>
          <a:prstGeom prst="rect">
            <a:avLst/>
          </a:prstGeom>
        </p:spPr>
      </p:pic>
      <p:pic>
        <p:nvPicPr>
          <p:cNvPr id="11" name="Content Placeholder 4">
            <a:extLst>
              <a:ext uri="{FF2B5EF4-FFF2-40B4-BE49-F238E27FC236}">
                <a16:creationId xmlns:a16="http://schemas.microsoft.com/office/drawing/2014/main" id="{5D22A685-1D5C-4AD4-B704-6829A7C0DB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3398" y="-276037"/>
            <a:ext cx="2529476" cy="3941661"/>
          </a:xfrm>
          <a:prstGeom prst="rect">
            <a:avLst/>
          </a:prstGeom>
        </p:spPr>
      </p:pic>
      <p:pic>
        <p:nvPicPr>
          <p:cNvPr id="13" name="Content Placeholder 4">
            <a:extLst>
              <a:ext uri="{FF2B5EF4-FFF2-40B4-BE49-F238E27FC236}">
                <a16:creationId xmlns:a16="http://schemas.microsoft.com/office/drawing/2014/main" id="{6F63A99D-4D40-432C-A799-14EC5967E6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799" y="4348208"/>
            <a:ext cx="3557016" cy="2622605"/>
          </a:xfrm>
          <a:prstGeom prst="rect">
            <a:avLst/>
          </a:prstGeom>
        </p:spPr>
      </p:pic>
      <p:sp>
        <p:nvSpPr>
          <p:cNvPr id="15" name="Content Placeholder 2">
            <a:extLst>
              <a:ext uri="{FF2B5EF4-FFF2-40B4-BE49-F238E27FC236}">
                <a16:creationId xmlns:a16="http://schemas.microsoft.com/office/drawing/2014/main" id="{55168964-5EBD-4B51-9A10-25DAD169F2BE}"/>
              </a:ext>
            </a:extLst>
          </p:cNvPr>
          <p:cNvSpPr txBox="1">
            <a:spLocks/>
          </p:cNvSpPr>
          <p:nvPr/>
        </p:nvSpPr>
        <p:spPr>
          <a:xfrm>
            <a:off x="1469359" y="5484285"/>
            <a:ext cx="6354953" cy="132440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participant in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2"/>
              </a:rPr>
              <a:t>Wikipedia Takes </a:t>
            </a:r>
            <a:r>
              <a:rPr kumimoji="0" lang="en-US" sz="800" b="0" i="0" u="none" strike="noStrike" kern="1200" cap="none" spc="0" normalizeH="0" baseline="0" noProof="0" dirty="0" err="1">
                <a:ln>
                  <a:noFill/>
                </a:ln>
                <a:solidFill>
                  <a:prstClr val="black"/>
                </a:solidFill>
                <a:effectLst/>
                <a:uLnTx/>
                <a:uFillTx/>
                <a:latin typeface="Calibri"/>
                <a:ea typeface="+mn-ea"/>
                <a:cs typeface="+mn-cs"/>
                <a:hlinkClick r:id="rId12"/>
              </a:rPr>
              <a:t>Waroona</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3" tooltip="Commons:Photo scavenger hunts"/>
              </a:rPr>
              <a:t>photo scavenger hunt</a:t>
            </a:r>
            <a:r>
              <a:rPr kumimoji="0" lang="en-US" sz="800" b="0" i="0" u="none" strike="noStrike" kern="1200" cap="none" spc="0" normalizeH="0" baseline="0" noProof="0" dirty="0">
                <a:ln>
                  <a:noFill/>
                </a:ln>
                <a:solidFill>
                  <a:prstClr val="black"/>
                </a:solidFill>
                <a:effectLst/>
                <a:uLnTx/>
                <a:uFillTx/>
                <a:latin typeface="Calibri"/>
                <a:ea typeface="+mn-ea"/>
                <a:cs typeface="+mn-cs"/>
              </a:rPr>
              <a:t>. Participants in these events have agreed to have their photos uploaded under free licenses by the event organizers.</a:t>
            </a:r>
            <a:r>
              <a:rPr kumimoji="0" lang="en-US" sz="800" b="1" i="0" u="none" strike="noStrike" kern="1200" cap="none" spc="0" normalizeH="0" baseline="0" noProof="0" dirty="0">
                <a:ln>
                  <a:noFill/>
                </a:ln>
                <a:solidFill>
                  <a:prstClr val="black"/>
                </a:solidFill>
                <a:effectLst/>
                <a:uLnTx/>
                <a:uFillTx/>
                <a:latin typeface="Calibri"/>
                <a:ea typeface="+mn-ea"/>
                <a:cs typeface="+mn-cs"/>
              </a:rPr>
              <a:t> 5: </a:t>
            </a:r>
            <a:r>
              <a:rPr kumimoji="0" lang="en-US" sz="800" b="0" i="0" u="none" strike="noStrike" kern="1200" cap="none" spc="0" normalizeH="0" baseline="0" noProof="0" dirty="0">
                <a:ln>
                  <a:noFill/>
                </a:ln>
                <a:solidFill>
                  <a:prstClr val="black"/>
                </a:solidFill>
                <a:effectLst/>
                <a:uLnTx/>
                <a:uFillTx/>
                <a:latin typeface="Calibri"/>
                <a:ea typeface="+mn-ea"/>
                <a:cs typeface="+mn-cs"/>
              </a:rPr>
              <a:t>Marabou child sitting in a stroller.</a:t>
            </a:r>
            <a:r>
              <a:rPr kumimoji="0" lang="en-US" sz="800" b="1"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a:ln>
                  <a:noFill/>
                </a:ln>
                <a:solidFill>
                  <a:prstClr val="black"/>
                </a:solidFill>
                <a:effectLst/>
                <a:uLnTx/>
                <a:uFillTx/>
                <a:latin typeface="Calibri"/>
                <a:ea typeface="+mn-ea"/>
                <a:cs typeface="+mn-cs"/>
              </a:rPr>
              <a:t>Author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4" tooltip="User:Rainmaker7469 (page does not exist)"/>
              </a:rPr>
              <a:t>Rainmaker7469</a:t>
            </a:r>
            <a:r>
              <a:rPr kumimoji="0" lang="en-US" sz="800" b="0" i="0" u="none" strike="noStrike" kern="1200" cap="none" spc="0" normalizeH="0" baseline="0" noProof="0" dirty="0">
                <a:ln>
                  <a:noFill/>
                </a:ln>
                <a:solidFill>
                  <a:prstClr val="black"/>
                </a:solidFill>
                <a:effectLst/>
                <a:uLnTx/>
                <a:uFillTx/>
                <a:latin typeface="Calibri"/>
                <a:ea typeface="+mn-ea"/>
                <a:cs typeface="+mn-cs"/>
              </a:rPr>
              <a:t>; This file is made available under the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5" tooltip="w:en:Creative Commons"/>
              </a:rPr>
              <a:t>Creative Commons</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6"/>
              </a:rPr>
              <a:t>CC0 1.0 Universal Public Domain Dedication</a:t>
            </a:r>
            <a:r>
              <a:rPr kumimoji="0" lang="en-US" sz="800" b="0" i="0" u="none" strike="noStrike" kern="1200" cap="none" spc="0" normalizeH="0" baseline="0" noProof="0" dirty="0">
                <a:ln>
                  <a:noFill/>
                </a:ln>
                <a:solidFill>
                  <a:prstClr val="black"/>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By Matson Collection [Public domain or Public domain], via Wikimedia Commons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By Fadi El Binni of Al Jazeera English [CC BY-SA 2.0  (https://creativecommons.org/licenses/by-sa/2.0)], via Wikimedia Commons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By Shamsurabiu [CC BY-SA 3.0  (https://creativecommons.org/licenses/by-sa/3.0)], from Wikimedia Commons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By Adam Jones from Kelowna, BC, Canada [CC BY-SA 2.0  (https://creativecommons.org/licenses/by-sa/2.0)], via Wikimedia Commons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Nationaal Archief [No restrictions]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028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107576"/>
            <a:ext cx="9143999" cy="1035424"/>
          </a:xfrm>
        </p:spPr>
        <p:txBody>
          <a:bodyPr>
            <a:normAutofit fontScale="90000"/>
          </a:bodyPr>
          <a:lstStyle/>
          <a:p>
            <a:pPr algn="ctr" eaLnBrk="1" hangingPunct="1"/>
            <a:r>
              <a:rPr lang="en-US" dirty="0">
                <a:latin typeface="Calibri" charset="0"/>
              </a:rPr>
              <a:t>What happens when </a:t>
            </a:r>
            <a:br>
              <a:rPr lang="en-US" dirty="0">
                <a:latin typeface="Calibri" charset="0"/>
              </a:rPr>
            </a:br>
            <a:r>
              <a:rPr lang="en-US" dirty="0">
                <a:latin typeface="Calibri" charset="0"/>
              </a:rPr>
              <a:t>mothering, </a:t>
            </a:r>
            <a:r>
              <a:rPr lang="en-US" dirty="0" err="1">
                <a:latin typeface="Calibri" charset="0"/>
              </a:rPr>
              <a:t>nestedness</a:t>
            </a:r>
            <a:r>
              <a:rPr lang="en-US" dirty="0">
                <a:latin typeface="Calibri" charset="0"/>
              </a:rPr>
              <a:t>, is degraded?</a:t>
            </a:r>
          </a:p>
        </p:txBody>
      </p:sp>
      <p:graphicFrame>
        <p:nvGraphicFramePr>
          <p:cNvPr id="4" name="Content Placeholder 3"/>
          <p:cNvGraphicFramePr>
            <a:graphicFrameLocks noGrp="1"/>
          </p:cNvGraphicFramePr>
          <p:nvPr>
            <p:ph idx="1"/>
          </p:nvPr>
        </p:nvGraphicFramePr>
        <p:xfrm>
          <a:off x="457200" y="1524000"/>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2">
            <a:extLst>
              <a:ext uri="{FF2B5EF4-FFF2-40B4-BE49-F238E27FC236}">
                <a16:creationId xmlns:a16="http://schemas.microsoft.com/office/drawing/2014/main" id="{69984218-5E43-4108-B523-BD1AF9EC30D2}"/>
              </a:ext>
            </a:extLst>
          </p:cNvPr>
          <p:cNvSpPr txBox="1">
            <a:spLocks noChangeArrowheads="1"/>
          </p:cNvSpPr>
          <p:nvPr/>
        </p:nvSpPr>
        <p:spPr bwMode="auto">
          <a:xfrm>
            <a:off x="7254479" y="6477000"/>
            <a:ext cx="118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ＭＳ Ｐゴシック" charset="0"/>
              </a:rPr>
              <a:t>Narvaez, 2014 </a:t>
            </a:r>
          </a:p>
        </p:txBody>
      </p:sp>
    </p:spTree>
    <p:extLst>
      <p:ext uri="{BB962C8B-B14F-4D97-AF65-F5344CB8AC3E}">
        <p14:creationId xmlns:p14="http://schemas.microsoft.com/office/powerpoint/2010/main" val="3323189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381000" y="10391"/>
            <a:ext cx="8137263" cy="1054250"/>
          </a:xfrm>
        </p:spPr>
        <p:txBody>
          <a:bodyPr>
            <a:normAutofit/>
          </a:bodyPr>
          <a:lstStyle/>
          <a:p>
            <a:pPr>
              <a:defRPr/>
            </a:pPr>
            <a:r>
              <a:rPr lang="en-US" altLang="en-US" dirty="0">
                <a:ea typeface="ＭＳ Ｐゴシック" pitchFamily="34" charset="-128"/>
              </a:rPr>
              <a:t>Cycle of Competitive Detachment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802388"/>
              </p:ext>
            </p:extLst>
          </p:nvPr>
        </p:nvGraphicFramePr>
        <p:xfrm>
          <a:off x="-228600" y="1143000"/>
          <a:ext cx="9372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7">
            <a:extLst>
              <a:ext uri="{FF2B5EF4-FFF2-40B4-BE49-F238E27FC236}">
                <a16:creationId xmlns:a16="http://schemas.microsoft.com/office/drawing/2014/main" id="{709A8777-879E-4873-99DA-D5ACAFC72BFB}"/>
              </a:ext>
            </a:extLst>
          </p:cNvPr>
          <p:cNvSpPr txBox="1">
            <a:spLocks noChangeArrowheads="1"/>
          </p:cNvSpPr>
          <p:nvPr/>
        </p:nvSpPr>
        <p:spPr bwMode="auto">
          <a:xfrm>
            <a:off x="7029729" y="6302362"/>
            <a:ext cx="15381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Narvaez, 2014 </a:t>
            </a:r>
          </a:p>
        </p:txBody>
      </p:sp>
    </p:spTree>
    <p:extLst>
      <p:ext uri="{BB962C8B-B14F-4D97-AF65-F5344CB8AC3E}">
        <p14:creationId xmlns:p14="http://schemas.microsoft.com/office/powerpoint/2010/main" val="615233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97108-BD11-48DA-934F-63238D130757}"/>
              </a:ext>
            </a:extLst>
          </p:cNvPr>
          <p:cNvSpPr>
            <a:spLocks noGrp="1"/>
          </p:cNvSpPr>
          <p:nvPr>
            <p:ph type="title"/>
          </p:nvPr>
        </p:nvSpPr>
        <p:spPr/>
        <p:txBody>
          <a:bodyPr>
            <a:normAutofit fontScale="90000"/>
          </a:bodyPr>
          <a:lstStyle/>
          <a:p>
            <a:r>
              <a:rPr lang="en-US" sz="5400" b="1" dirty="0"/>
              <a:t>Shift to Patriarchy and Hierarchy</a:t>
            </a:r>
          </a:p>
        </p:txBody>
      </p:sp>
      <p:sp>
        <p:nvSpPr>
          <p:cNvPr id="5" name="Text Placeholder 4">
            <a:extLst>
              <a:ext uri="{FF2B5EF4-FFF2-40B4-BE49-F238E27FC236}">
                <a16:creationId xmlns:a16="http://schemas.microsoft.com/office/drawing/2014/main" id="{7771B4FE-A16A-455B-A099-2ECC274C939E}"/>
              </a:ext>
            </a:extLst>
          </p:cNvPr>
          <p:cNvSpPr>
            <a:spLocks noGrp="1"/>
          </p:cNvSpPr>
          <p:nvPr>
            <p:ph type="body" idx="1"/>
          </p:nvPr>
        </p:nvSpPr>
        <p:spPr>
          <a:xfrm>
            <a:off x="624681" y="5219700"/>
            <a:ext cx="7886700" cy="1317626"/>
          </a:xfrm>
        </p:spPr>
        <p:txBody>
          <a:bodyPr>
            <a:normAutofit fontScale="92500"/>
          </a:bodyPr>
          <a:lstStyle/>
          <a:p>
            <a:r>
              <a:rPr lang="en-US" sz="4000" i="1" dirty="0"/>
              <a:t>Degraded Nest and Undermining of human development</a:t>
            </a:r>
          </a:p>
        </p:txBody>
      </p:sp>
    </p:spTree>
    <p:extLst>
      <p:ext uri="{BB962C8B-B14F-4D97-AF65-F5344CB8AC3E}">
        <p14:creationId xmlns:p14="http://schemas.microsoft.com/office/powerpoint/2010/main" val="1928516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184B47-58C2-4E7A-A33B-F64DCD3C06BF}"/>
              </a:ext>
            </a:extLst>
          </p:cNvPr>
          <p:cNvSpPr>
            <a:spLocks noGrp="1"/>
          </p:cNvSpPr>
          <p:nvPr>
            <p:ph type="title"/>
          </p:nvPr>
        </p:nvSpPr>
        <p:spPr>
          <a:xfrm>
            <a:off x="828468" y="1960200"/>
            <a:ext cx="7117178" cy="1468800"/>
          </a:xfrm>
        </p:spPr>
        <p:txBody>
          <a:bodyPr/>
          <a:lstStyle/>
          <a:p>
            <a:pPr algn="ctr"/>
            <a:r>
              <a:rPr lang="en-US" sz="4800" dirty="0"/>
              <a:t>II. We forgot our fullest capacities</a:t>
            </a:r>
          </a:p>
        </p:txBody>
      </p:sp>
      <p:sp>
        <p:nvSpPr>
          <p:cNvPr id="7" name="Subtitle 6">
            <a:extLst>
              <a:ext uri="{FF2B5EF4-FFF2-40B4-BE49-F238E27FC236}">
                <a16:creationId xmlns:a16="http://schemas.microsoft.com/office/drawing/2014/main" id="{47268F66-8623-49FF-8D47-364DD86A8735}"/>
              </a:ext>
            </a:extLst>
          </p:cNvPr>
          <p:cNvSpPr>
            <a:spLocks noGrp="1"/>
          </p:cNvSpPr>
          <p:nvPr>
            <p:ph type="body" idx="1"/>
          </p:nvPr>
        </p:nvSpPr>
        <p:spPr/>
        <p:txBody>
          <a:bodyPr>
            <a:normAutofit/>
          </a:bodyPr>
          <a:lstStyle/>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992638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21FD-3058-4079-8BFC-3887773DD5C9}"/>
              </a:ext>
            </a:extLst>
          </p:cNvPr>
          <p:cNvSpPr>
            <a:spLocks noGrp="1"/>
          </p:cNvSpPr>
          <p:nvPr>
            <p:ph type="title"/>
          </p:nvPr>
        </p:nvSpPr>
        <p:spPr>
          <a:xfrm>
            <a:off x="1010460" y="76200"/>
            <a:ext cx="7123080" cy="761999"/>
          </a:xfrm>
        </p:spPr>
        <p:txBody>
          <a:bodyPr>
            <a:normAutofit/>
          </a:bodyPr>
          <a:lstStyle/>
          <a:p>
            <a:r>
              <a:rPr lang="en-US" dirty="0"/>
              <a:t>What Human Thriving Looks Like</a:t>
            </a:r>
          </a:p>
        </p:txBody>
      </p:sp>
      <p:sp>
        <p:nvSpPr>
          <p:cNvPr id="3" name="Content Placeholder 2">
            <a:extLst>
              <a:ext uri="{FF2B5EF4-FFF2-40B4-BE49-F238E27FC236}">
                <a16:creationId xmlns:a16="http://schemas.microsoft.com/office/drawing/2014/main" id="{679A90A2-E554-407D-A465-DB3379B2C4B0}"/>
              </a:ext>
            </a:extLst>
          </p:cNvPr>
          <p:cNvSpPr>
            <a:spLocks noGrp="1"/>
          </p:cNvSpPr>
          <p:nvPr>
            <p:ph sz="half" idx="1"/>
          </p:nvPr>
        </p:nvSpPr>
        <p:spPr>
          <a:xfrm>
            <a:off x="676276" y="142875"/>
            <a:ext cx="3804444" cy="6638925"/>
          </a:xfrm>
        </p:spPr>
        <p:txBody>
          <a:bodyPr>
            <a:normAutofit fontScale="92500" lnSpcReduction="20000"/>
          </a:bodyPr>
          <a:lstStyle/>
          <a:p>
            <a:pPr marL="0" marR="0" lvl="0" indent="0" algn="ctr">
              <a:spcBef>
                <a:spcPts val="0"/>
              </a:spcBef>
              <a:spcAft>
                <a:spcPts val="0"/>
              </a:spcAft>
              <a:buNone/>
            </a:pPr>
            <a:r>
              <a:rPr lang="en-US" sz="1800" b="1" u="none" strike="noStrike"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THRIVING INDIVIDUAL</a:t>
            </a:r>
          </a:p>
          <a:p>
            <a:pPr marL="0" marR="0" lvl="0" indent="0">
              <a:spcBef>
                <a:spcPts val="0"/>
              </a:spcBef>
              <a:spcAft>
                <a:spcPts val="0"/>
              </a:spcAft>
              <a:buNone/>
            </a:pPr>
            <a:endPar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A Quiet Mind</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Inner Happiness</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Childlike glee.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Vitality</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Being Fully Alive</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Autonomy</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Honesty</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Sense of humor</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Outstanding memory and senses</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Builds habits at will</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Knowhow </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for getting along in the particular landscape.</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Ecological attachmen</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t. Relational respect for nature.</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Connection to Spirit</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Has awareness of reality beyond the manifest.</a:t>
            </a:r>
          </a:p>
          <a:p>
            <a:endParaRPr lang="en-US" dirty="0"/>
          </a:p>
        </p:txBody>
      </p:sp>
      <p:sp>
        <p:nvSpPr>
          <p:cNvPr id="4" name="Content Placeholder 3">
            <a:extLst>
              <a:ext uri="{FF2B5EF4-FFF2-40B4-BE49-F238E27FC236}">
                <a16:creationId xmlns:a16="http://schemas.microsoft.com/office/drawing/2014/main" id="{6A952160-E678-4820-85DD-86ACC0AE46FE}"/>
              </a:ext>
            </a:extLst>
          </p:cNvPr>
          <p:cNvSpPr>
            <a:spLocks noGrp="1"/>
          </p:cNvSpPr>
          <p:nvPr>
            <p:ph sz="half" idx="2"/>
          </p:nvPr>
        </p:nvSpPr>
        <p:spPr>
          <a:xfrm>
            <a:off x="4663283" y="1066800"/>
            <a:ext cx="3871119" cy="4952999"/>
          </a:xfrm>
        </p:spPr>
        <p:txBody>
          <a:bodyPr>
            <a:normAutofit fontScale="92500" lnSpcReduction="20000"/>
          </a:bodyPr>
          <a:lstStyle/>
          <a:p>
            <a:pPr marL="0" marR="0" lvl="0" indent="0" algn="ctr">
              <a:spcBef>
                <a:spcPts val="0"/>
              </a:spcBef>
              <a:spcAft>
                <a:spcPts val="0"/>
              </a:spcAft>
              <a:buNone/>
            </a:pPr>
            <a:r>
              <a:rPr lang="en-US" sz="1800" b="1" u="none" strike="noStrike"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THRIVING IN RELATIONSHIP</a:t>
            </a:r>
          </a:p>
          <a:p>
            <a:pPr marL="0" marR="0" lvl="0" indent="0">
              <a:lnSpc>
                <a:spcPct val="120000"/>
              </a:lnSpc>
              <a:spcBef>
                <a:spcPts val="0"/>
              </a:spcBef>
              <a:spcAft>
                <a:spcPts val="0"/>
              </a:spcAft>
              <a:buNone/>
            </a:pPr>
            <a:endPar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Enjoys being with others and enhances their being</a:t>
            </a:r>
          </a:p>
          <a:p>
            <a:pPr marL="342900" marR="0" lvl="0" indent="-342900">
              <a:lnSpc>
                <a:spcPct val="120000"/>
              </a:lnSpc>
              <a:spcBef>
                <a:spcPts val="0"/>
              </a:spcBef>
              <a:spcAft>
                <a:spcPts val="0"/>
              </a:spcAft>
              <a:buFont typeface="Arial" panose="020B0604020202020204" pitchFamily="34" charset="0"/>
              <a:buChar char="●"/>
            </a:pP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Relationally attuned and responsive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Empathy</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given and received.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Unconditional</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Listening</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Communal orientation</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Authentic</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Helpfulness</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Unconditional</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Love and Forgiveness</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Generosity</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Sharing practiced and expected.</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Egalitarian</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No one coerces anyone else.</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Respect for ancestors and future generations</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0"/>
              </a:spcAft>
              <a:buFont typeface="Arial" panose="020B0604020202020204" pitchFamily="34" charset="0"/>
              <a:buChar char="●"/>
            </a:pPr>
            <a:r>
              <a:rPr lang="en-US" sz="18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Responsibility </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toward the web of life.</a:t>
            </a:r>
          </a:p>
        </p:txBody>
      </p:sp>
      <p:sp>
        <p:nvSpPr>
          <p:cNvPr id="5" name="TextBox 4">
            <a:extLst>
              <a:ext uri="{FF2B5EF4-FFF2-40B4-BE49-F238E27FC236}">
                <a16:creationId xmlns:a16="http://schemas.microsoft.com/office/drawing/2014/main" id="{66632EF4-6416-4B60-B7F3-A4C2ADC4502E}"/>
              </a:ext>
            </a:extLst>
          </p:cNvPr>
          <p:cNvSpPr txBox="1"/>
          <p:nvPr/>
        </p:nvSpPr>
        <p:spPr>
          <a:xfrm>
            <a:off x="3886200" y="6347637"/>
            <a:ext cx="4876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Verdana"/>
                <a:ea typeface="+mn-ea"/>
                <a:cs typeface="+mn-cs"/>
              </a:rPr>
              <a:t>J. Young; Sorenson; Lee; Narvaez</a:t>
            </a:r>
          </a:p>
        </p:txBody>
      </p:sp>
    </p:spTree>
    <p:extLst>
      <p:ext uri="{BB962C8B-B14F-4D97-AF65-F5344CB8AC3E}">
        <p14:creationId xmlns:p14="http://schemas.microsoft.com/office/powerpoint/2010/main" val="3989169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A593-9BAF-4BBB-94CB-9E2FA456A3A4}"/>
              </a:ext>
            </a:extLst>
          </p:cNvPr>
          <p:cNvSpPr>
            <a:spLocks noGrp="1"/>
          </p:cNvSpPr>
          <p:nvPr>
            <p:ph type="title"/>
          </p:nvPr>
        </p:nvSpPr>
        <p:spPr>
          <a:xfrm>
            <a:off x="1009650" y="113883"/>
            <a:ext cx="8134350" cy="952917"/>
          </a:xfrm>
        </p:spPr>
        <p:txBody>
          <a:bodyPr>
            <a:normAutofit fontScale="90000"/>
          </a:bodyPr>
          <a:lstStyle/>
          <a:p>
            <a:r>
              <a:rPr lang="en-US" b="1" dirty="0">
                <a:latin typeface="Times New Roman" panose="02020603050405020304" pitchFamily="18" charset="0"/>
                <a:cs typeface="Times New Roman" panose="02020603050405020304" pitchFamily="18" charset="0"/>
              </a:rPr>
              <a:t>Polysemy: Dynamic, Shifting Flow State</a:t>
            </a:r>
          </a:p>
        </p:txBody>
      </p:sp>
      <p:sp>
        <p:nvSpPr>
          <p:cNvPr id="3" name="Content Placeholder 2">
            <a:extLst>
              <a:ext uri="{FF2B5EF4-FFF2-40B4-BE49-F238E27FC236}">
                <a16:creationId xmlns:a16="http://schemas.microsoft.com/office/drawing/2014/main" id="{23C7F181-7250-445B-ADDC-0717BB2846B5}"/>
              </a:ext>
            </a:extLst>
          </p:cNvPr>
          <p:cNvSpPr>
            <a:spLocks noGrp="1"/>
          </p:cNvSpPr>
          <p:nvPr>
            <p:ph idx="1"/>
          </p:nvPr>
        </p:nvSpPr>
        <p:spPr>
          <a:xfrm>
            <a:off x="1181100" y="1338265"/>
            <a:ext cx="7962900" cy="5049834"/>
          </a:xfrm>
        </p:spPr>
        <p:txBody>
          <a:bodyPr>
            <a:normAutofit/>
          </a:bodyPr>
          <a:lstStyle/>
          <a:p>
            <a:pPr>
              <a:spcBef>
                <a:spcPts val="0"/>
              </a:spcBef>
            </a:pPr>
            <a:r>
              <a:rPr lang="en-US" sz="28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Multiperspectivalism</a:t>
            </a:r>
            <a:endParaRPr lang="en-US" sz="2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lvl="1">
              <a:spcBef>
                <a:spcPts val="0"/>
              </a:spcBef>
            </a:pPr>
            <a:r>
              <a:rPr lang="en-US"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Ability to perceive entities from multiple changing perspectives, depending on the context and mood. </a:t>
            </a:r>
          </a:p>
          <a:p>
            <a:pPr>
              <a:spcBef>
                <a:spcPts val="0"/>
              </a:spcBef>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Transpersonalism</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1">
              <a:spcBef>
                <a:spcPts val="0"/>
              </a:spcBef>
            </a:pP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Ability to merge with multiple others, human and non-human.</a:t>
            </a:r>
          </a:p>
          <a:p>
            <a:pPr>
              <a:spcBef>
                <a:spcPts val="0"/>
              </a:spcBef>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Result of </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de-differentiation</a:t>
            </a:r>
          </a:p>
          <a:p>
            <a:pPr lvl="1">
              <a:spcBef>
                <a:spcPts val="0"/>
              </a:spcBef>
            </a:pP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Finding </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oneness</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with others rather than difference and separation. </a:t>
            </a:r>
          </a:p>
          <a:p>
            <a:pPr>
              <a:spcBef>
                <a:spcPts val="0"/>
              </a:spcBef>
            </a:pP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Fullness of Now:</a:t>
            </a:r>
          </a:p>
          <a:p>
            <a:pPr lvl="1">
              <a:spcBef>
                <a:spcPts val="0"/>
              </a:spcBef>
            </a:pPr>
            <a:r>
              <a:rPr lang="en-US"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Focus on </a:t>
            </a:r>
            <a:r>
              <a:rPr lang="en-US"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present moment, heavy with connection to others, including the other-than-human, to ancestors and other spiritual aspects of a dynamic, fluctuating universe. </a:t>
            </a:r>
          </a:p>
        </p:txBody>
      </p:sp>
      <p:sp>
        <p:nvSpPr>
          <p:cNvPr id="4" name="TextBox 3">
            <a:extLst>
              <a:ext uri="{FF2B5EF4-FFF2-40B4-BE49-F238E27FC236}">
                <a16:creationId xmlns:a16="http://schemas.microsoft.com/office/drawing/2014/main" id="{D576A431-979E-440E-AAA6-20633FAF238A}"/>
              </a:ext>
            </a:extLst>
          </p:cNvPr>
          <p:cNvSpPr txBox="1"/>
          <p:nvPr/>
        </p:nvSpPr>
        <p:spPr>
          <a:xfrm>
            <a:off x="7395150" y="6436340"/>
            <a:ext cx="16250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Marvin Bram</a:t>
            </a:r>
          </a:p>
        </p:txBody>
      </p:sp>
      <p:sp>
        <p:nvSpPr>
          <p:cNvPr id="5" name="TextBox 4">
            <a:extLst>
              <a:ext uri="{FF2B5EF4-FFF2-40B4-BE49-F238E27FC236}">
                <a16:creationId xmlns:a16="http://schemas.microsoft.com/office/drawing/2014/main" id="{A30DF42B-E033-49DA-A091-CA185CD9FDCD}"/>
              </a:ext>
            </a:extLst>
          </p:cNvPr>
          <p:cNvSpPr txBox="1"/>
          <p:nvPr/>
        </p:nvSpPr>
        <p:spPr>
          <a:xfrm>
            <a:off x="4410076" y="914985"/>
            <a:ext cx="4171950"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Dominant in original societies</a:t>
            </a:r>
          </a:p>
        </p:txBody>
      </p:sp>
      <p:sp>
        <p:nvSpPr>
          <p:cNvPr id="6" name="TextBox 5">
            <a:extLst>
              <a:ext uri="{FF2B5EF4-FFF2-40B4-BE49-F238E27FC236}">
                <a16:creationId xmlns:a16="http://schemas.microsoft.com/office/drawing/2014/main" id="{61218B5D-2621-406B-AC23-606ACF984E41}"/>
              </a:ext>
            </a:extLst>
          </p:cNvPr>
          <p:cNvSpPr txBox="1">
            <a:spLocks noChangeArrowheads="1"/>
          </p:cNvSpPr>
          <p:nvPr/>
        </p:nvSpPr>
        <p:spPr bwMode="auto">
          <a:xfrm rot="21016626">
            <a:off x="5246648" y="1425306"/>
            <a:ext cx="3713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rPr>
              <a:t>Right Brain Dominance</a:t>
            </a:r>
          </a:p>
        </p:txBody>
      </p:sp>
    </p:spTree>
    <p:extLst>
      <p:ext uri="{BB962C8B-B14F-4D97-AF65-F5344CB8AC3E}">
        <p14:creationId xmlns:p14="http://schemas.microsoft.com/office/powerpoint/2010/main" val="1614078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612F-2660-401E-B1BB-98E282BEA852}"/>
              </a:ext>
            </a:extLst>
          </p:cNvPr>
          <p:cNvSpPr>
            <a:spLocks noGrp="1"/>
          </p:cNvSpPr>
          <p:nvPr>
            <p:ph type="title"/>
          </p:nvPr>
        </p:nvSpPr>
        <p:spPr>
          <a:xfrm>
            <a:off x="457199" y="489367"/>
            <a:ext cx="8153400" cy="730249"/>
          </a:xfrm>
        </p:spPr>
        <p:txBody>
          <a:bodyPr>
            <a:normAutofit fontScale="90000"/>
          </a:bodyPr>
          <a:lstStyle/>
          <a:p>
            <a:r>
              <a:rPr lang="en-US" b="1" dirty="0"/>
              <a:t>Univocity: Problem Solving Thinking</a:t>
            </a:r>
          </a:p>
        </p:txBody>
      </p:sp>
      <p:sp>
        <p:nvSpPr>
          <p:cNvPr id="3" name="Content Placeholder 2">
            <a:extLst>
              <a:ext uri="{FF2B5EF4-FFF2-40B4-BE49-F238E27FC236}">
                <a16:creationId xmlns:a16="http://schemas.microsoft.com/office/drawing/2014/main" id="{B22911A8-F080-4BE2-A29F-85F284ADB81F}"/>
              </a:ext>
            </a:extLst>
          </p:cNvPr>
          <p:cNvSpPr>
            <a:spLocks noGrp="1"/>
          </p:cNvSpPr>
          <p:nvPr>
            <p:ph idx="1"/>
          </p:nvPr>
        </p:nvSpPr>
        <p:spPr>
          <a:xfrm>
            <a:off x="723900" y="1343025"/>
            <a:ext cx="8153400" cy="5076826"/>
          </a:xfrm>
        </p:spPr>
        <p:txBody>
          <a:bodyPr>
            <a:noAutofit/>
          </a:bodyPr>
          <a:lstStyle/>
          <a:p>
            <a:pPr>
              <a:lnSpc>
                <a:spcPct val="110000"/>
              </a:lnSpc>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inear logical thinking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assessing past and predicting future</a:t>
            </a:r>
          </a:p>
          <a:p>
            <a:pPr>
              <a:lnSpc>
                <a:spcPct val="110000"/>
              </a:lnSpc>
            </a:pP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Relies on </a:t>
            </a:r>
            <a:r>
              <a:rPr lang="en-US" sz="24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differentiation</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(something is or isn’t).</a:t>
            </a:r>
          </a:p>
          <a:p>
            <a:pPr marL="457200" lvl="1">
              <a:lnSpc>
                <a:spcPct val="110000"/>
              </a:lnSpc>
              <a:spcBef>
                <a:spcPts val="0"/>
              </a:spcBef>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Reality is one thing only, not pluralistic </a:t>
            </a:r>
          </a:p>
          <a:p>
            <a:pPr marL="457200" lvl="1">
              <a:lnSpc>
                <a:spcPct val="110000"/>
              </a:lnSpc>
              <a:spcBef>
                <a:spcPts val="0"/>
              </a:spcBef>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Reality is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hierarchical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Obsession with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order, precision and prediction</a:t>
            </a:r>
          </a:p>
          <a:p>
            <a:pPr marL="0" marR="0">
              <a:lnSpc>
                <a:spcPct val="11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Hierarchically-arranged</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societies made up of separate bits</a:t>
            </a:r>
          </a:p>
          <a:p>
            <a:pPr marL="457200" lvl="1">
              <a:lnSpc>
                <a:spcPct val="110000"/>
              </a:lnSpc>
              <a:spcBef>
                <a:spcPts val="0"/>
              </a:spcBef>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People, offices, assembly lines, or power structures. </a:t>
            </a:r>
          </a:p>
          <a:p>
            <a:pPr marL="457200" lvl="1">
              <a:lnSpc>
                <a:spcPct val="110000"/>
              </a:lnSpc>
              <a:spcBef>
                <a:spcPts val="0"/>
              </a:spcBef>
            </a:pPr>
            <a:r>
              <a:rPr lang="en-US" sz="2000" dirty="0">
                <a:latin typeface="Times New Roman" panose="02020603050405020304" pitchFamily="18" charset="0"/>
                <a:ea typeface="Calibri" panose="020F0502020204030204" pitchFamily="34" charset="0"/>
                <a:cs typeface="Times New Roman" panose="02020603050405020304" pitchFamily="18" charset="0"/>
              </a:rPr>
              <a:t>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ontests determine the few who are at the top of the pyramid. </a:t>
            </a:r>
          </a:p>
          <a:p>
            <a:pPr marL="0" marR="0">
              <a:lnSpc>
                <a:spcPct val="11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Differentiation leads to deep anxiety and death terror </a:t>
            </a:r>
          </a:p>
          <a:p>
            <a:pPr marL="457200" lvl="1">
              <a:lnSpc>
                <a:spcPct val="110000"/>
              </a:lnSpc>
              <a:spcBef>
                <a:spcPts val="0"/>
              </a:spcBef>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sense of the present is thin and emptied out of polysemy. </a:t>
            </a:r>
          </a:p>
          <a:p>
            <a:pPr marL="457200" lvl="1">
              <a:lnSpc>
                <a:spcPct val="110000"/>
              </a:lnSpc>
              <a:spcBef>
                <a:spcPts val="0"/>
              </a:spcBef>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focus is on the future which will bring about certain death. </a:t>
            </a:r>
            <a:endParaRPr lang="en-US" sz="2000" dirty="0"/>
          </a:p>
        </p:txBody>
      </p:sp>
      <p:sp>
        <p:nvSpPr>
          <p:cNvPr id="4" name="TextBox 3">
            <a:extLst>
              <a:ext uri="{FF2B5EF4-FFF2-40B4-BE49-F238E27FC236}">
                <a16:creationId xmlns:a16="http://schemas.microsoft.com/office/drawing/2014/main" id="{62FF44C0-1814-495C-AE1F-FD9FBCEAF0D5}"/>
              </a:ext>
            </a:extLst>
          </p:cNvPr>
          <p:cNvSpPr txBox="1"/>
          <p:nvPr/>
        </p:nvSpPr>
        <p:spPr>
          <a:xfrm>
            <a:off x="7004625" y="5988665"/>
            <a:ext cx="16250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Marvin Bram</a:t>
            </a:r>
          </a:p>
        </p:txBody>
      </p:sp>
      <p:sp>
        <p:nvSpPr>
          <p:cNvPr id="5" name="TextBox 4">
            <a:extLst>
              <a:ext uri="{FF2B5EF4-FFF2-40B4-BE49-F238E27FC236}">
                <a16:creationId xmlns:a16="http://schemas.microsoft.com/office/drawing/2014/main" id="{24DA4854-A6A9-4060-84F8-494F63C6F8F9}"/>
              </a:ext>
            </a:extLst>
          </p:cNvPr>
          <p:cNvSpPr txBox="1"/>
          <p:nvPr/>
        </p:nvSpPr>
        <p:spPr>
          <a:xfrm>
            <a:off x="4438650" y="1030048"/>
            <a:ext cx="4171950"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Dominant in hierarchical societies</a:t>
            </a:r>
          </a:p>
        </p:txBody>
      </p:sp>
      <p:sp>
        <p:nvSpPr>
          <p:cNvPr id="6" name="TextBox 5">
            <a:extLst>
              <a:ext uri="{FF2B5EF4-FFF2-40B4-BE49-F238E27FC236}">
                <a16:creationId xmlns:a16="http://schemas.microsoft.com/office/drawing/2014/main" id="{6818F94E-8A28-407F-9AE8-7D79575C0C7A}"/>
              </a:ext>
            </a:extLst>
          </p:cNvPr>
          <p:cNvSpPr txBox="1">
            <a:spLocks noChangeArrowheads="1"/>
          </p:cNvSpPr>
          <p:nvPr/>
        </p:nvSpPr>
        <p:spPr bwMode="auto">
          <a:xfrm rot="21016626">
            <a:off x="4884697" y="2488454"/>
            <a:ext cx="3713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rPr>
              <a:t>Left Brain Dominance</a:t>
            </a:r>
          </a:p>
        </p:txBody>
      </p:sp>
    </p:spTree>
    <p:extLst>
      <p:ext uri="{BB962C8B-B14F-4D97-AF65-F5344CB8AC3E}">
        <p14:creationId xmlns:p14="http://schemas.microsoft.com/office/powerpoint/2010/main" val="552291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8CD5-3069-4CD6-8880-6FB2A68C0181}"/>
              </a:ext>
            </a:extLst>
          </p:cNvPr>
          <p:cNvSpPr>
            <a:spLocks noGrp="1"/>
          </p:cNvSpPr>
          <p:nvPr>
            <p:ph type="title"/>
          </p:nvPr>
        </p:nvSpPr>
        <p:spPr>
          <a:xfrm>
            <a:off x="0" y="643588"/>
            <a:ext cx="9144000" cy="970450"/>
          </a:xfrm>
        </p:spPr>
        <p:txBody>
          <a:bodyPr/>
          <a:lstStyle/>
          <a:p>
            <a:r>
              <a:rPr lang="en-US" sz="3600" b="1" dirty="0">
                <a:latin typeface="Times New Roman" panose="02020603050405020304" pitchFamily="18" charset="0"/>
                <a:cs typeface="Times New Roman" panose="02020603050405020304" pitchFamily="18" charset="0"/>
              </a:rPr>
              <a:t>Reshaping of Mind </a:t>
            </a:r>
            <a:r>
              <a:rPr lang="en-US" sz="3600" b="1" dirty="0">
                <a:solidFill>
                  <a:srgbClr val="FFC000"/>
                </a:solidFill>
                <a:latin typeface="Times New Roman" panose="02020603050405020304" pitchFamily="18" charset="0"/>
                <a:cs typeface="Times New Roman" panose="02020603050405020304" pitchFamily="18" charset="0"/>
              </a:rPr>
              <a:t>(&amp; Suppression of Heart) </a:t>
            </a:r>
            <a:r>
              <a:rPr lang="en-US" sz="3600" b="1" dirty="0">
                <a:latin typeface="Times New Roman" panose="02020603050405020304" pitchFamily="18" charset="0"/>
                <a:cs typeface="Times New Roman" panose="02020603050405020304" pitchFamily="18" charset="0"/>
              </a:rPr>
              <a:t>through Western </a:t>
            </a:r>
            <a:r>
              <a:rPr lang="en-US" sz="36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istory, increasing…</a:t>
            </a:r>
          </a:p>
        </p:txBody>
      </p:sp>
      <p:sp>
        <p:nvSpPr>
          <p:cNvPr id="3" name="Content Placeholder 2">
            <a:extLst>
              <a:ext uri="{FF2B5EF4-FFF2-40B4-BE49-F238E27FC236}">
                <a16:creationId xmlns:a16="http://schemas.microsoft.com/office/drawing/2014/main" id="{815734D6-316D-40D0-8F08-C5FE3837082A}"/>
              </a:ext>
            </a:extLst>
          </p:cNvPr>
          <p:cNvSpPr>
            <a:spLocks noGrp="1"/>
          </p:cNvSpPr>
          <p:nvPr>
            <p:ph idx="1"/>
          </p:nvPr>
        </p:nvSpPr>
        <p:spPr>
          <a:xfrm>
            <a:off x="419100" y="2291862"/>
            <a:ext cx="8515350" cy="4404213"/>
          </a:xfrm>
        </p:spPr>
        <p:txBody>
          <a:bodyPr>
            <a:normAutofit lnSpcReduction="10000"/>
          </a:bodyPr>
          <a:lstStyle/>
          <a:p>
            <a:pPr marL="0" marR="0">
              <a:lnSpc>
                <a:spcPct val="15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Self-protectionist thought, action, worldview</a:t>
            </a:r>
          </a:p>
          <a:p>
            <a:pPr marL="0" marR="0">
              <a:lnSpc>
                <a:spcPct val="15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Suppression of polysemy; emphasis on univocity </a:t>
            </a:r>
          </a:p>
          <a:p>
            <a:pPr>
              <a:lnSpc>
                <a:spcPct val="150000"/>
              </a:lnSpc>
            </a:pPr>
            <a:r>
              <a:rPr lang="en-US" sz="2800" dirty="0">
                <a:latin typeface="Times New Roman" panose="02020603050405020304" pitchFamily="18" charset="0"/>
              </a:rPr>
              <a:t>Sense of disconnection</a:t>
            </a:r>
          </a:p>
          <a:p>
            <a:pPr>
              <a:lnSpc>
                <a:spcPct val="150000"/>
              </a:lnSpc>
            </a:pPr>
            <a:r>
              <a:rPr lang="en-US" sz="2800" dirty="0">
                <a:latin typeface="Times New Roman" panose="02020603050405020304" pitchFamily="18" charset="0"/>
              </a:rPr>
              <a:t>Dishonoring nature and the cycle of life</a:t>
            </a:r>
          </a:p>
          <a:p>
            <a:pPr>
              <a:lnSpc>
                <a:spcPct val="150000"/>
              </a:lnSpc>
            </a:pPr>
            <a:r>
              <a:rPr lang="en-US" sz="2800" dirty="0">
                <a:latin typeface="Times New Roman" panose="02020603050405020304" pitchFamily="18" charset="0"/>
              </a:rPr>
              <a:t>Coercion instead of nurturing taken as normal</a:t>
            </a:r>
          </a:p>
          <a:p>
            <a:pPr>
              <a:lnSpc>
                <a:spcPct val="150000"/>
              </a:lnSpc>
            </a:pPr>
            <a:r>
              <a:rPr lang="en-US" sz="2800" dirty="0">
                <a:latin typeface="Times New Roman" panose="02020603050405020304" pitchFamily="18" charset="0"/>
              </a:rPr>
              <a:t>Human potential not reached</a:t>
            </a:r>
          </a:p>
          <a:p>
            <a:endParaRPr lang="en-US" dirty="0"/>
          </a:p>
        </p:txBody>
      </p:sp>
      <p:sp>
        <p:nvSpPr>
          <p:cNvPr id="4" name="TextBox 2">
            <a:extLst>
              <a:ext uri="{FF2B5EF4-FFF2-40B4-BE49-F238E27FC236}">
                <a16:creationId xmlns:a16="http://schemas.microsoft.com/office/drawing/2014/main" id="{4DD99BEC-F854-4F65-9D6E-ADADD377034E}"/>
              </a:ext>
            </a:extLst>
          </p:cNvPr>
          <p:cNvSpPr txBox="1">
            <a:spLocks noChangeArrowheads="1"/>
          </p:cNvSpPr>
          <p:nvPr/>
        </p:nvSpPr>
        <p:spPr bwMode="auto">
          <a:xfrm>
            <a:off x="7539039" y="6272312"/>
            <a:ext cx="118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charset="0"/>
                <a:ea typeface="ＭＳ Ｐゴシック" charset="0"/>
              </a:rPr>
              <a:t>Narvaez, 2014 </a:t>
            </a:r>
          </a:p>
        </p:txBody>
      </p:sp>
      <p:sp>
        <p:nvSpPr>
          <p:cNvPr id="5" name="TextBox 4">
            <a:extLst>
              <a:ext uri="{FF2B5EF4-FFF2-40B4-BE49-F238E27FC236}">
                <a16:creationId xmlns:a16="http://schemas.microsoft.com/office/drawing/2014/main" id="{52468E0F-E7FD-4939-B17C-C4AE02D35525}"/>
              </a:ext>
            </a:extLst>
          </p:cNvPr>
          <p:cNvSpPr txBox="1">
            <a:spLocks noChangeArrowheads="1"/>
          </p:cNvSpPr>
          <p:nvPr/>
        </p:nvSpPr>
        <p:spPr bwMode="auto">
          <a:xfrm rot="1279985">
            <a:off x="6855821" y="3997559"/>
            <a:ext cx="20809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rPr>
              <a:t>Degraded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rPr>
              <a:t>Evolved Nest</a:t>
            </a:r>
          </a:p>
        </p:txBody>
      </p:sp>
    </p:spTree>
    <p:extLst>
      <p:ext uri="{BB962C8B-B14F-4D97-AF65-F5344CB8AC3E}">
        <p14:creationId xmlns:p14="http://schemas.microsoft.com/office/powerpoint/2010/main" val="91199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184B47-58C2-4E7A-A33B-F64DCD3C06BF}"/>
              </a:ext>
            </a:extLst>
          </p:cNvPr>
          <p:cNvSpPr>
            <a:spLocks noGrp="1"/>
          </p:cNvSpPr>
          <p:nvPr>
            <p:ph type="ctrTitle"/>
          </p:nvPr>
        </p:nvSpPr>
        <p:spPr>
          <a:xfrm>
            <a:off x="1009442" y="1219200"/>
            <a:ext cx="7117180" cy="1470025"/>
          </a:xfrm>
        </p:spPr>
        <p:txBody>
          <a:bodyPr/>
          <a:lstStyle/>
          <a:p>
            <a:pPr algn="ctr"/>
            <a:r>
              <a:rPr lang="en-US" sz="4800" dirty="0"/>
              <a:t>Our </a:t>
            </a:r>
            <a:r>
              <a:rPr lang="en-US" sz="4800" dirty="0">
                <a:solidFill>
                  <a:srgbClr val="FFFF00"/>
                </a:solidFill>
              </a:rPr>
              <a:t>wellness-informed </a:t>
            </a:r>
            <a:r>
              <a:rPr lang="en-US" sz="4800" dirty="0"/>
              <a:t>pathway</a:t>
            </a:r>
          </a:p>
        </p:txBody>
      </p:sp>
      <p:sp>
        <p:nvSpPr>
          <p:cNvPr id="7" name="Subtitle 6">
            <a:extLst>
              <a:ext uri="{FF2B5EF4-FFF2-40B4-BE49-F238E27FC236}">
                <a16:creationId xmlns:a16="http://schemas.microsoft.com/office/drawing/2014/main" id="{47268F66-8623-49FF-8D47-364DD86A8735}"/>
              </a:ext>
            </a:extLst>
          </p:cNvPr>
          <p:cNvSpPr>
            <a:spLocks noGrp="1"/>
          </p:cNvSpPr>
          <p:nvPr>
            <p:ph type="subTitle" idx="1"/>
          </p:nvPr>
        </p:nvSpPr>
        <p:spPr>
          <a:xfrm>
            <a:off x="1009442" y="3238501"/>
            <a:ext cx="7117180" cy="2400300"/>
          </a:xfrm>
        </p:spPr>
        <p:txBody>
          <a:bodyPr>
            <a:normAutofit/>
          </a:bodyPr>
          <a:lstStyle/>
          <a:p>
            <a:pPr marL="457200" indent="-457200">
              <a:buFont typeface="Arial" panose="020B0604020202020204" pitchFamily="34" charset="0"/>
              <a:buChar char="•"/>
            </a:pPr>
            <a:r>
              <a:rPr lang="en-US" sz="2800" dirty="0">
                <a:effectLst/>
                <a:latin typeface="Times New Roman" panose="02020603050405020304" pitchFamily="18" charset="0"/>
                <a:ea typeface="Arial" panose="020B0604020202020204" pitchFamily="34" charset="0"/>
                <a:cs typeface="Arial" panose="020B0604020202020204" pitchFamily="34" charset="0"/>
              </a:rPr>
              <a:t>Meets humanity’s basic needs </a:t>
            </a:r>
          </a:p>
          <a:p>
            <a:pPr marL="457200" indent="-457200">
              <a:buFont typeface="Arial" panose="020B0604020202020204" pitchFamily="34" charset="0"/>
              <a:buChar char="•"/>
            </a:pPr>
            <a:r>
              <a:rPr lang="en-US" sz="2800" dirty="0">
                <a:effectLst/>
                <a:latin typeface="Times New Roman" panose="02020603050405020304" pitchFamily="18" charset="0"/>
                <a:ea typeface="Arial" panose="020B0604020202020204" pitchFamily="34" charset="0"/>
                <a:cs typeface="Arial" panose="020B0604020202020204" pitchFamily="34" charset="0"/>
              </a:rPr>
              <a:t>Fosters thriving </a:t>
            </a:r>
          </a:p>
          <a:p>
            <a:pPr marL="457200" indent="-457200">
              <a:buFont typeface="Arial" panose="020B0604020202020204" pitchFamily="34" charset="0"/>
              <a:buChar char="•"/>
            </a:pPr>
            <a:r>
              <a:rPr lang="en-US" sz="2800" dirty="0">
                <a:effectLst/>
                <a:latin typeface="Times New Roman" panose="02020603050405020304" pitchFamily="18" charset="0"/>
                <a:ea typeface="Arial" panose="020B0604020202020204" pitchFamily="34" charset="0"/>
                <a:cs typeface="Arial" panose="020B0604020202020204" pitchFamily="34" charset="0"/>
              </a:rPr>
              <a:t>Develops heart-mindedness </a:t>
            </a:r>
          </a:p>
          <a:p>
            <a:pPr marL="457200" indent="-457200">
              <a:buFont typeface="Arial" panose="020B0604020202020204" pitchFamily="34" charset="0"/>
              <a:buChar char="•"/>
            </a:pPr>
            <a:r>
              <a:rPr lang="en-US" sz="2800" dirty="0">
                <a:effectLst/>
                <a:latin typeface="Times New Roman" panose="02020603050405020304" pitchFamily="18" charset="0"/>
                <a:ea typeface="Arial" panose="020B0604020202020204" pitchFamily="34" charset="0"/>
                <a:cs typeface="Arial" panose="020B0604020202020204" pitchFamily="34" charset="0"/>
              </a:rPr>
              <a:t>Supports earth-centered-living knowhow</a:t>
            </a:r>
            <a:endParaRPr lang="en-US" sz="2800" dirty="0"/>
          </a:p>
        </p:txBody>
      </p:sp>
      <p:sp>
        <p:nvSpPr>
          <p:cNvPr id="4" name="TextBox 17">
            <a:extLst>
              <a:ext uri="{FF2B5EF4-FFF2-40B4-BE49-F238E27FC236}">
                <a16:creationId xmlns:a16="http://schemas.microsoft.com/office/drawing/2014/main" id="{A8440AC8-5E3F-4167-BB26-5C71755A6F72}"/>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6" name="TextBox 5">
            <a:extLst>
              <a:ext uri="{FF2B5EF4-FFF2-40B4-BE49-F238E27FC236}">
                <a16:creationId xmlns:a16="http://schemas.microsoft.com/office/drawing/2014/main" id="{52B721CB-058E-49C0-81FA-72A2B49C2497}"/>
              </a:ext>
            </a:extLst>
          </p:cNvPr>
          <p:cNvSpPr txBox="1"/>
          <p:nvPr/>
        </p:nvSpPr>
        <p:spPr>
          <a:xfrm>
            <a:off x="0" y="182435"/>
            <a:ext cx="9144000" cy="707886"/>
          </a:xfrm>
          <a:prstGeom prst="rect">
            <a:avLst/>
          </a:prstGeom>
          <a:noFill/>
        </p:spPr>
        <p:txBody>
          <a:bodyPr wrap="square">
            <a:spAutoFit/>
          </a:bodyPr>
          <a:lstStyle/>
          <a:p>
            <a:pPr algn="ctr" eaLnBrk="1" hangingPunct="1">
              <a:defRPr/>
            </a:pPr>
            <a:r>
              <a:rPr lang="en-US" sz="4000" b="1" i="1" dirty="0">
                <a:solidFill>
                  <a:srgbClr val="FF0000"/>
                </a:solidFill>
              </a:rPr>
              <a:t>Maternal Gift Economy</a:t>
            </a:r>
          </a:p>
        </p:txBody>
      </p:sp>
    </p:spTree>
    <p:extLst>
      <p:ext uri="{BB962C8B-B14F-4D97-AF65-F5344CB8AC3E}">
        <p14:creationId xmlns:p14="http://schemas.microsoft.com/office/powerpoint/2010/main" val="40089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F9724A-C82F-4957-93B0-1025971B0BEF}"/>
              </a:ext>
            </a:extLst>
          </p:cNvPr>
          <p:cNvPicPr/>
          <p:nvPr/>
        </p:nvPicPr>
        <p:blipFill>
          <a:blip r:embed="rId2"/>
          <a:stretch>
            <a:fillRect/>
          </a:stretch>
        </p:blipFill>
        <p:spPr>
          <a:xfrm>
            <a:off x="3380882" y="1170338"/>
            <a:ext cx="5763118" cy="4840818"/>
          </a:xfrm>
          <a:prstGeom prst="rect">
            <a:avLst/>
          </a:prstGeom>
        </p:spPr>
      </p:pic>
      <p:sp>
        <p:nvSpPr>
          <p:cNvPr id="2" name="Title 1">
            <a:extLst>
              <a:ext uri="{FF2B5EF4-FFF2-40B4-BE49-F238E27FC236}">
                <a16:creationId xmlns:a16="http://schemas.microsoft.com/office/drawing/2014/main" id="{9CDD03F9-9F78-463A-8847-195568325A4A}"/>
              </a:ext>
            </a:extLst>
          </p:cNvPr>
          <p:cNvSpPr>
            <a:spLocks noGrp="1"/>
          </p:cNvSpPr>
          <p:nvPr>
            <p:ph type="title"/>
          </p:nvPr>
        </p:nvSpPr>
        <p:spPr>
          <a:xfrm>
            <a:off x="538339" y="125498"/>
            <a:ext cx="7886700" cy="766941"/>
          </a:xfrm>
        </p:spPr>
        <p:txBody>
          <a:bodyPr/>
          <a:lstStyle/>
          <a:p>
            <a:r>
              <a:rPr lang="en-US" dirty="0"/>
              <a:t>Signals of Poor Holistic Empathy</a:t>
            </a:r>
          </a:p>
        </p:txBody>
      </p:sp>
      <p:sp>
        <p:nvSpPr>
          <p:cNvPr id="5" name="Content Placeholder 4">
            <a:extLst>
              <a:ext uri="{FF2B5EF4-FFF2-40B4-BE49-F238E27FC236}">
                <a16:creationId xmlns:a16="http://schemas.microsoft.com/office/drawing/2014/main" id="{FD448D03-DBDE-4E41-A5D9-F208A4A762FE}"/>
              </a:ext>
            </a:extLst>
          </p:cNvPr>
          <p:cNvSpPr>
            <a:spLocks noGrp="1"/>
          </p:cNvSpPr>
          <p:nvPr>
            <p:ph idx="1"/>
          </p:nvPr>
        </p:nvSpPr>
        <p:spPr>
          <a:xfrm>
            <a:off x="210962" y="1937717"/>
            <a:ext cx="4460381" cy="4351338"/>
          </a:xfrm>
        </p:spPr>
        <p:txBody>
          <a:bodyPr>
            <a:normAutofit fontScale="70000" lnSpcReduction="20000"/>
          </a:bodyPr>
          <a:lstStyle/>
          <a:p>
            <a:r>
              <a:rPr lang="en-US" b="1" dirty="0"/>
              <a:t>Political-economic</a:t>
            </a:r>
            <a:endParaRPr lang="en-US" dirty="0"/>
          </a:p>
          <a:p>
            <a:pPr lvl="1"/>
            <a:r>
              <a:rPr lang="en-US" dirty="0"/>
              <a:t>The parasitism of the wealthy</a:t>
            </a:r>
          </a:p>
          <a:p>
            <a:pPr lvl="1"/>
            <a:r>
              <a:rPr lang="en-US" dirty="0"/>
              <a:t>Unfettered capitalism</a:t>
            </a:r>
          </a:p>
          <a:p>
            <a:pPr lvl="1"/>
            <a:r>
              <a:rPr lang="en-US" dirty="0"/>
              <a:t>Environmental toxicity propelled by corporations and culture</a:t>
            </a:r>
          </a:p>
          <a:p>
            <a:r>
              <a:rPr lang="en-US" b="1" dirty="0"/>
              <a:t>Planetary</a:t>
            </a:r>
            <a:endParaRPr lang="en-US" dirty="0"/>
          </a:p>
          <a:p>
            <a:pPr lvl="1"/>
            <a:r>
              <a:rPr lang="en-US" dirty="0"/>
              <a:t>Global warming and climate instability</a:t>
            </a:r>
          </a:p>
          <a:p>
            <a:pPr lvl="1"/>
            <a:r>
              <a:rPr lang="en-US" dirty="0"/>
              <a:t>Devastation of biocultural diversity</a:t>
            </a:r>
          </a:p>
          <a:p>
            <a:r>
              <a:rPr lang="en-US" b="1" dirty="0"/>
              <a:t>Applied Culture</a:t>
            </a:r>
            <a:endParaRPr lang="en-US" dirty="0"/>
          </a:p>
          <a:p>
            <a:pPr lvl="1"/>
            <a:r>
              <a:rPr lang="en-US" dirty="0"/>
              <a:t>White Euro supremacism</a:t>
            </a:r>
          </a:p>
          <a:p>
            <a:pPr lvl="1"/>
            <a:r>
              <a:rPr lang="en-US" dirty="0" err="1"/>
              <a:t>Undercare</a:t>
            </a:r>
            <a:r>
              <a:rPr lang="en-US" dirty="0"/>
              <a:t> and traumatization of children</a:t>
            </a:r>
          </a:p>
          <a:p>
            <a:r>
              <a:rPr lang="en-US" b="1" dirty="0"/>
              <a:t>Human capacities diminished</a:t>
            </a:r>
          </a:p>
          <a:p>
            <a:pPr lvl="1"/>
            <a:r>
              <a:rPr lang="en-US" dirty="0"/>
              <a:t>Ill being</a:t>
            </a:r>
          </a:p>
          <a:p>
            <a:pPr lvl="1"/>
            <a:r>
              <a:rPr lang="en-US" dirty="0"/>
              <a:t>Self-protectionist ethics</a:t>
            </a:r>
          </a:p>
          <a:p>
            <a:pPr lvl="1"/>
            <a:r>
              <a:rPr lang="en-US" dirty="0" err="1"/>
              <a:t>Wetiko</a:t>
            </a:r>
            <a:endParaRPr lang="en-US" dirty="0"/>
          </a:p>
          <a:p>
            <a:endParaRPr lang="en-US" dirty="0"/>
          </a:p>
        </p:txBody>
      </p:sp>
      <p:sp>
        <p:nvSpPr>
          <p:cNvPr id="3" name="Multiplication Sign 2">
            <a:extLst>
              <a:ext uri="{FF2B5EF4-FFF2-40B4-BE49-F238E27FC236}">
                <a16:creationId xmlns:a16="http://schemas.microsoft.com/office/drawing/2014/main" id="{D47BBDFD-D55A-4DF0-B3D7-B2E839C811A3}"/>
              </a:ext>
            </a:extLst>
          </p:cNvPr>
          <p:cNvSpPr/>
          <p:nvPr/>
        </p:nvSpPr>
        <p:spPr>
          <a:xfrm>
            <a:off x="6834373" y="2221354"/>
            <a:ext cx="711200" cy="73377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Multiplication Sign 6">
            <a:extLst>
              <a:ext uri="{FF2B5EF4-FFF2-40B4-BE49-F238E27FC236}">
                <a16:creationId xmlns:a16="http://schemas.microsoft.com/office/drawing/2014/main" id="{4B710467-41FC-4DBE-888A-2D1D11253F0F}"/>
              </a:ext>
            </a:extLst>
          </p:cNvPr>
          <p:cNvSpPr/>
          <p:nvPr/>
        </p:nvSpPr>
        <p:spPr>
          <a:xfrm>
            <a:off x="6732773" y="2893720"/>
            <a:ext cx="711200" cy="73377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Multiplication Sign 7">
            <a:extLst>
              <a:ext uri="{FF2B5EF4-FFF2-40B4-BE49-F238E27FC236}">
                <a16:creationId xmlns:a16="http://schemas.microsoft.com/office/drawing/2014/main" id="{2C072011-4DC9-42F9-9D6D-F28F0188562E}"/>
              </a:ext>
            </a:extLst>
          </p:cNvPr>
          <p:cNvSpPr/>
          <p:nvPr/>
        </p:nvSpPr>
        <p:spPr>
          <a:xfrm>
            <a:off x="6624461" y="3688908"/>
            <a:ext cx="711200" cy="73377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DA30487C-5AFB-4C53-9691-AE348761EE42}"/>
              </a:ext>
            </a:extLst>
          </p:cNvPr>
          <p:cNvSpPr/>
          <p:nvPr/>
        </p:nvSpPr>
        <p:spPr>
          <a:xfrm>
            <a:off x="5965129" y="4767303"/>
            <a:ext cx="869244" cy="920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1826ED8-DC3C-4DFA-94C0-18520147C785}"/>
              </a:ext>
            </a:extLst>
          </p:cNvPr>
          <p:cNvSpPr txBox="1"/>
          <p:nvPr/>
        </p:nvSpPr>
        <p:spPr>
          <a:xfrm>
            <a:off x="6057347" y="4935203"/>
            <a:ext cx="87876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mn-cs"/>
              </a:rPr>
              <a:t>People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mn-cs"/>
              </a:rPr>
              <a:t>like me</a:t>
            </a:r>
          </a:p>
        </p:txBody>
      </p:sp>
    </p:spTree>
    <p:extLst>
      <p:ext uri="{BB962C8B-B14F-4D97-AF65-F5344CB8AC3E}">
        <p14:creationId xmlns:p14="http://schemas.microsoft.com/office/powerpoint/2010/main" val="2432158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169283"/>
            <a:ext cx="7467600" cy="693356"/>
          </a:xfrm>
        </p:spPr>
        <p:txBody>
          <a:bodyPr>
            <a:normAutofit fontScale="90000"/>
          </a:bodyPr>
          <a:lstStyle/>
          <a:p>
            <a:pPr algn="ctr"/>
            <a:r>
              <a:rPr lang="en-US" dirty="0"/>
              <a:t>Contrasting Worldviews</a:t>
            </a:r>
          </a:p>
        </p:txBody>
      </p:sp>
      <p:sp>
        <p:nvSpPr>
          <p:cNvPr id="4" name="Text Placeholder 3"/>
          <p:cNvSpPr>
            <a:spLocks noGrp="1"/>
          </p:cNvSpPr>
          <p:nvPr>
            <p:ph type="body" idx="1"/>
          </p:nvPr>
        </p:nvSpPr>
        <p:spPr>
          <a:xfrm rot="16200000">
            <a:off x="-782132" y="4224445"/>
            <a:ext cx="3505202" cy="695110"/>
          </a:xfrm>
        </p:spPr>
        <p:txBody>
          <a:bodyPr>
            <a:normAutofit fontScale="32500" lnSpcReduction="20000"/>
          </a:bodyPr>
          <a:lstStyle/>
          <a:p>
            <a:pPr algn="ctr"/>
            <a:r>
              <a:rPr lang="en-US" sz="7400" b="1" dirty="0">
                <a:solidFill>
                  <a:srgbClr val="7030A0"/>
                </a:solidFill>
              </a:rPr>
              <a:t>DOMINANT CULTURE</a:t>
            </a:r>
            <a:endParaRPr lang="en-US" sz="4400" b="1" dirty="0">
              <a:solidFill>
                <a:srgbClr val="7030A0"/>
              </a:solidFill>
            </a:endParaRPr>
          </a:p>
          <a:p>
            <a:pPr algn="ctr"/>
            <a:r>
              <a:rPr lang="en-US" sz="4400" b="1" dirty="0">
                <a:solidFill>
                  <a:srgbClr val="7030A0"/>
                </a:solidFill>
              </a:rPr>
              <a:t> from 17</a:t>
            </a:r>
            <a:r>
              <a:rPr lang="en-US" sz="4400" b="1" baseline="30000" dirty="0">
                <a:solidFill>
                  <a:srgbClr val="7030A0"/>
                </a:solidFill>
              </a:rPr>
              <a:t>th</a:t>
            </a:r>
            <a:r>
              <a:rPr lang="en-US" sz="4400" b="1" dirty="0">
                <a:solidFill>
                  <a:srgbClr val="7030A0"/>
                </a:solidFill>
              </a:rPr>
              <a:t> century</a:t>
            </a:r>
          </a:p>
        </p:txBody>
      </p:sp>
      <p:sp>
        <p:nvSpPr>
          <p:cNvPr id="6" name="Text Placeholder 5"/>
          <p:cNvSpPr>
            <a:spLocks noGrp="1"/>
          </p:cNvSpPr>
          <p:nvPr>
            <p:ph type="body" sz="quarter" idx="3"/>
          </p:nvPr>
        </p:nvSpPr>
        <p:spPr>
          <a:xfrm rot="5400000">
            <a:off x="6642874" y="4217790"/>
            <a:ext cx="3276602" cy="479822"/>
          </a:xfrm>
        </p:spPr>
        <p:txBody>
          <a:bodyPr>
            <a:noAutofit/>
          </a:bodyPr>
          <a:lstStyle/>
          <a:p>
            <a:pPr algn="ctr"/>
            <a:r>
              <a:rPr lang="en-US" b="1" dirty="0">
                <a:solidFill>
                  <a:srgbClr val="00B050"/>
                </a:solidFill>
              </a:rPr>
              <a:t>INDIGENOUS</a:t>
            </a:r>
          </a:p>
          <a:p>
            <a:pPr algn="ctr"/>
            <a:r>
              <a:rPr lang="en-US" b="1" dirty="0">
                <a:solidFill>
                  <a:srgbClr val="00B050"/>
                </a:solidFill>
              </a:rPr>
              <a:t> (our baseline)</a:t>
            </a:r>
          </a:p>
        </p:txBody>
      </p:sp>
      <p:sp>
        <p:nvSpPr>
          <p:cNvPr id="7" name="Content Placeholder 6"/>
          <p:cNvSpPr>
            <a:spLocks noGrp="1"/>
          </p:cNvSpPr>
          <p:nvPr>
            <p:ph sz="quarter" idx="4"/>
          </p:nvPr>
        </p:nvSpPr>
        <p:spPr>
          <a:xfrm>
            <a:off x="4547143" y="2897594"/>
            <a:ext cx="3575664" cy="3031332"/>
          </a:xfrm>
        </p:spPr>
        <p:txBody>
          <a:bodyPr>
            <a:noAutofit/>
          </a:bodyPr>
          <a:lstStyle/>
          <a:p>
            <a:r>
              <a:rPr lang="en-US" sz="2000" dirty="0">
                <a:solidFill>
                  <a:srgbClr val="00B050"/>
                </a:solidFill>
              </a:rPr>
              <a:t>Spirit pervades all things</a:t>
            </a:r>
          </a:p>
          <a:p>
            <a:r>
              <a:rPr lang="en-US" sz="2000" dirty="0">
                <a:solidFill>
                  <a:srgbClr val="00B050"/>
                </a:solidFill>
              </a:rPr>
              <a:t>Mutual relatedness with All</a:t>
            </a:r>
          </a:p>
          <a:p>
            <a:r>
              <a:rPr lang="en-US" sz="2000" dirty="0">
                <a:solidFill>
                  <a:srgbClr val="00B050"/>
                </a:solidFill>
              </a:rPr>
              <a:t>Humans are the younger siblings</a:t>
            </a:r>
          </a:p>
          <a:p>
            <a:endParaRPr lang="en-US" sz="1100" dirty="0">
              <a:solidFill>
                <a:srgbClr val="00B050"/>
              </a:solidFill>
            </a:endParaRPr>
          </a:p>
          <a:p>
            <a:pPr marL="0" indent="0">
              <a:buNone/>
            </a:pPr>
            <a:r>
              <a:rPr lang="en-US" sz="2000" dirty="0">
                <a:solidFill>
                  <a:srgbClr val="00B050"/>
                </a:solidFill>
              </a:rPr>
              <a:t>CHARACTERISTICS</a:t>
            </a:r>
          </a:p>
          <a:p>
            <a:r>
              <a:rPr lang="en-US" sz="2000" dirty="0" err="1">
                <a:solidFill>
                  <a:srgbClr val="00B050"/>
                </a:solidFill>
              </a:rPr>
              <a:t>Placefulness</a:t>
            </a:r>
            <a:r>
              <a:rPr lang="en-US" sz="2000" dirty="0">
                <a:solidFill>
                  <a:srgbClr val="00B050"/>
                </a:solidFill>
              </a:rPr>
              <a:t> (at home)</a:t>
            </a:r>
          </a:p>
          <a:p>
            <a:r>
              <a:rPr lang="en-US" sz="2000" dirty="0">
                <a:solidFill>
                  <a:srgbClr val="00B050"/>
                </a:solidFill>
              </a:rPr>
              <a:t>Fitting in with local landscape &amp; </a:t>
            </a:r>
            <a:r>
              <a:rPr lang="en-US" sz="2000" dirty="0" err="1">
                <a:solidFill>
                  <a:srgbClr val="00B050"/>
                </a:solidFill>
              </a:rPr>
              <a:t>biocommunity</a:t>
            </a:r>
            <a:endParaRPr lang="en-US" sz="2000" dirty="0">
              <a:solidFill>
                <a:srgbClr val="00B050"/>
              </a:solidFill>
            </a:endParaRPr>
          </a:p>
          <a:p>
            <a:r>
              <a:rPr lang="en-US" sz="2000" dirty="0">
                <a:solidFill>
                  <a:srgbClr val="00B050"/>
                </a:solidFill>
              </a:rPr>
              <a:t>Reciprocal sharing</a:t>
            </a:r>
          </a:p>
          <a:p>
            <a:endParaRPr lang="en-US" sz="1500" dirty="0">
              <a:solidFill>
                <a:srgbClr val="00B050"/>
              </a:solidFill>
            </a:endParaRPr>
          </a:p>
        </p:txBody>
      </p:sp>
      <p:sp>
        <p:nvSpPr>
          <p:cNvPr id="8" name="Content Placeholder 4"/>
          <p:cNvSpPr txBox="1">
            <a:spLocks/>
          </p:cNvSpPr>
          <p:nvPr/>
        </p:nvSpPr>
        <p:spPr>
          <a:xfrm>
            <a:off x="1484512" y="3020770"/>
            <a:ext cx="3087488" cy="3761030"/>
          </a:xfrm>
          <a:prstGeom prst="rect">
            <a:avLst/>
          </a:prstGeom>
        </p:spPr>
        <p:txBody>
          <a:bodyPr vert="horz" lIns="68580" tIns="34290" rIns="68580" bIns="34290" rtlCol="0" anchor="ctr">
            <a:normAutofit fontScale="92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Only humans have spirit</a:t>
            </a:r>
          </a:p>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Only humans matter</a:t>
            </a:r>
          </a:p>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Humans are the pinnacle</a:t>
            </a:r>
          </a:p>
          <a:p>
            <a:pPr marL="342900" marR="0" lvl="0" indent="-342900" algn="l" defTabSz="457200" rtl="0" eaLnBrk="1" fontAlgn="auto" latinLnBrk="0" hangingPunct="1">
              <a:lnSpc>
                <a:spcPct val="100000"/>
              </a:lnSpc>
              <a:spcBef>
                <a:spcPct val="20000"/>
              </a:spcBef>
              <a:spcAft>
                <a:spcPts val="600"/>
              </a:spcAft>
              <a:buClr>
                <a:srgbClr val="1F497D"/>
              </a:buClr>
              <a:buSzTx/>
              <a:buFont typeface="Wingdings 2" charset="2"/>
              <a:buChar char=""/>
              <a:tabLst/>
              <a:defRPr/>
            </a:pPr>
            <a:endParaRPr kumimoji="0" lang="en-US" sz="2200" b="0"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600"/>
              </a:spcAft>
              <a:buClr>
                <a:srgbClr val="1F497D"/>
              </a:buClr>
              <a:buSzTx/>
              <a:buFont typeface="Wingdings 2" charset="2"/>
              <a:buNone/>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CHARACTERISTICS</a:t>
            </a:r>
          </a:p>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Restlessness (“homeless”)</a:t>
            </a:r>
          </a:p>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Conforming landscapes to abstract ideals</a:t>
            </a:r>
          </a:p>
          <a:p>
            <a:pPr marL="342900" marR="0" lvl="0" indent="-342900" algn="l" defTabSz="457200" rtl="0" eaLnBrk="1" fontAlgn="auto" latinLnBrk="0" hangingPunct="1">
              <a:lnSpc>
                <a:spcPct val="100000"/>
              </a:lnSpc>
              <a:spcBef>
                <a:spcPct val="20000"/>
              </a:spcBef>
              <a:spcAft>
                <a:spcPts val="600"/>
              </a:spcAft>
              <a:buClr>
                <a:srgbClr val="1F497D"/>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7030A0"/>
                </a:solidFill>
                <a:effectLst/>
                <a:uLnTx/>
                <a:uFillTx/>
                <a:latin typeface="Calibri"/>
                <a:ea typeface="+mn-ea"/>
                <a:cs typeface="+mn-cs"/>
              </a:rPr>
              <a:t>Hoarding</a:t>
            </a:r>
          </a:p>
          <a:p>
            <a:pPr marL="342900" marR="0" lvl="0" indent="-342900" algn="l" defTabSz="457200" rtl="0" eaLnBrk="1" fontAlgn="auto" latinLnBrk="0" hangingPunct="1">
              <a:lnSpc>
                <a:spcPct val="100000"/>
              </a:lnSpc>
              <a:spcBef>
                <a:spcPct val="20000"/>
              </a:spcBef>
              <a:spcAft>
                <a:spcPts val="600"/>
              </a:spcAft>
              <a:buClr>
                <a:srgbClr val="1F497D"/>
              </a:buClr>
              <a:buSzTx/>
              <a:buFont typeface="Wingdings 2" charset="2"/>
              <a:buChar char=""/>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6"/>
          <p:cNvSpPr>
            <a:spLocks noGrp="1"/>
          </p:cNvSpPr>
          <p:nvPr>
            <p:ph idx="1"/>
          </p:nvPr>
        </p:nvSpPr>
        <p:spPr>
          <a:xfrm>
            <a:off x="634386" y="1011215"/>
            <a:ext cx="7886700" cy="2121935"/>
          </a:xfrm>
        </p:spPr>
        <p:txBody>
          <a:bodyPr>
            <a:normAutofit/>
          </a:bodyPr>
          <a:lstStyle/>
          <a:p>
            <a:pPr algn="ctr"/>
            <a:r>
              <a:rPr lang="en-US" b="0" dirty="0">
                <a:solidFill>
                  <a:srgbClr val="00B050"/>
                </a:solidFill>
              </a:rPr>
              <a:t>“Unified, sacred and moral cosmos”</a:t>
            </a:r>
          </a:p>
          <a:p>
            <a:pPr algn="ctr"/>
            <a:r>
              <a:rPr lang="en-US" b="0" dirty="0"/>
              <a:t>Vs.</a:t>
            </a:r>
          </a:p>
          <a:p>
            <a:pPr algn="ctr"/>
            <a:r>
              <a:rPr lang="en-US" b="0" dirty="0">
                <a:solidFill>
                  <a:srgbClr val="7030A0"/>
                </a:solidFill>
              </a:rPr>
              <a:t>“Fragmented, disenchanted, amoral cosmos”</a:t>
            </a:r>
          </a:p>
          <a:p>
            <a:pPr algn="ctr"/>
            <a:r>
              <a:rPr lang="en-US" sz="1500" b="0" i="1" dirty="0"/>
              <a:t>	</a:t>
            </a:r>
            <a:r>
              <a:rPr lang="en-US" sz="1050" b="0" i="1" dirty="0"/>
              <a:t>Robert Redfield, The Primitive World and its Transformation</a:t>
            </a:r>
          </a:p>
          <a:p>
            <a:pPr algn="ctr"/>
            <a:r>
              <a:rPr lang="en-US" sz="1050" b="0" i="1" dirty="0"/>
              <a:t>Four Arrows, </a:t>
            </a:r>
            <a:r>
              <a:rPr lang="en-US" sz="1050" b="0" i="1" u="sng" dirty="0"/>
              <a:t>Point of Departure </a:t>
            </a:r>
            <a:r>
              <a:rPr lang="en-US" sz="1050" b="0" i="1" dirty="0"/>
              <a:t>(2016); Four Arrows &amp; D. Narvaez , “Reclaiming our Indigenous Worldview” (2016)</a:t>
            </a:r>
          </a:p>
          <a:p>
            <a:endParaRPr lang="en-US" dirty="0"/>
          </a:p>
        </p:txBody>
      </p:sp>
    </p:spTree>
    <p:extLst>
      <p:ext uri="{BB962C8B-B14F-4D97-AF65-F5344CB8AC3E}">
        <p14:creationId xmlns:p14="http://schemas.microsoft.com/office/powerpoint/2010/main" val="693627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Title 1"/>
          <p:cNvSpPr>
            <a:spLocks noGrp="1"/>
          </p:cNvSpPr>
          <p:nvPr>
            <p:ph type="title"/>
          </p:nvPr>
        </p:nvSpPr>
        <p:spPr>
          <a:xfrm>
            <a:off x="780477" y="2569091"/>
            <a:ext cx="4653738" cy="1344975"/>
          </a:xfrm>
        </p:spPr>
        <p:txBody>
          <a:bodyPr vert="horz" lIns="91440" tIns="45720" rIns="91440" bIns="45720" rtlCol="0" anchor="ctr">
            <a:normAutofit/>
          </a:bodyPr>
          <a:lstStyle/>
          <a:p>
            <a:pPr algn="ctr" defTabSz="914400"/>
            <a:r>
              <a:rPr lang="en-US" altLang="en-US" sz="3500" kern="1200" dirty="0">
                <a:solidFill>
                  <a:schemeClr val="tx1"/>
                </a:solidFill>
                <a:latin typeface="+mj-lt"/>
                <a:ea typeface="+mj-ea"/>
                <a:cs typeface="+mj-cs"/>
              </a:rPr>
              <a:t>Ethical versus Unethical </a:t>
            </a:r>
            <a:br>
              <a:rPr lang="en-US" altLang="en-US" sz="3500" kern="1200" dirty="0">
                <a:solidFill>
                  <a:schemeClr val="tx1"/>
                </a:solidFill>
                <a:latin typeface="+mj-lt"/>
                <a:ea typeface="+mj-ea"/>
                <a:cs typeface="+mj-cs"/>
              </a:rPr>
            </a:br>
            <a:r>
              <a:rPr lang="en-US" altLang="en-US" sz="3500" kern="1200" dirty="0">
                <a:solidFill>
                  <a:schemeClr val="tx1"/>
                </a:solidFill>
                <a:latin typeface="+mj-lt"/>
                <a:ea typeface="+mj-ea"/>
                <a:cs typeface="+mj-cs"/>
              </a:rPr>
              <a:t>Treatment of Babies</a:t>
            </a:r>
          </a:p>
        </p:txBody>
      </p:sp>
      <p:pic>
        <p:nvPicPr>
          <p:cNvPr id="3" name="Picture 2">
            <a:extLst>
              <a:ext uri="{FF2B5EF4-FFF2-40B4-BE49-F238E27FC236}">
                <a16:creationId xmlns:a16="http://schemas.microsoft.com/office/drawing/2014/main" id="{1EC4364C-0AF1-4192-881B-9980FDF8D384}"/>
              </a:ext>
            </a:extLst>
          </p:cNvPr>
          <p:cNvPicPr>
            <a:picLocks noChangeAspect="1"/>
          </p:cNvPicPr>
          <p:nvPr/>
        </p:nvPicPr>
        <p:blipFill rotWithShape="1">
          <a:blip r:embed="rId2"/>
          <a:srcRect r="11475" b="2"/>
          <a:stretch/>
        </p:blipFill>
        <p:spPr>
          <a:xfrm>
            <a:off x="5872163" y="306909"/>
            <a:ext cx="3031807" cy="2286000"/>
          </a:xfrm>
          <a:prstGeom prst="rect">
            <a:avLst/>
          </a:prstGeom>
        </p:spPr>
      </p:pic>
      <p:pic>
        <p:nvPicPr>
          <p:cNvPr id="2" name="Picture 1">
            <a:extLst>
              <a:ext uri="{FF2B5EF4-FFF2-40B4-BE49-F238E27FC236}">
                <a16:creationId xmlns:a16="http://schemas.microsoft.com/office/drawing/2014/main" id="{5CE3662A-D434-4C77-B72B-995612E68AFB}"/>
              </a:ext>
            </a:extLst>
          </p:cNvPr>
          <p:cNvPicPr>
            <a:picLocks noChangeAspect="1"/>
          </p:cNvPicPr>
          <p:nvPr/>
        </p:nvPicPr>
        <p:blipFill rotWithShape="1">
          <a:blip r:embed="rId3"/>
          <a:srcRect r="13736" b="1"/>
          <a:stretch/>
        </p:blipFill>
        <p:spPr>
          <a:xfrm>
            <a:off x="5872163" y="2828925"/>
            <a:ext cx="3031807" cy="3388994"/>
          </a:xfrm>
          <a:prstGeom prst="rect">
            <a:avLst/>
          </a:prstGeom>
        </p:spPr>
      </p:pic>
      <p:sp>
        <p:nvSpPr>
          <p:cNvPr id="9" name="Arrow: Right 8">
            <a:extLst>
              <a:ext uri="{FF2B5EF4-FFF2-40B4-BE49-F238E27FC236}">
                <a16:creationId xmlns:a16="http://schemas.microsoft.com/office/drawing/2014/main" id="{BCC5634D-E9B9-4EEF-84FA-0217A7E5F104}"/>
              </a:ext>
            </a:extLst>
          </p:cNvPr>
          <p:cNvSpPr/>
          <p:nvPr/>
        </p:nvSpPr>
        <p:spPr>
          <a:xfrm>
            <a:off x="581346" y="457200"/>
            <a:ext cx="5052002" cy="192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Ethical</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Provide what baby needs</a:t>
            </a:r>
          </a:p>
        </p:txBody>
      </p:sp>
      <p:sp>
        <p:nvSpPr>
          <p:cNvPr id="14" name="Text Placeholder 13">
            <a:extLst>
              <a:ext uri="{FF2B5EF4-FFF2-40B4-BE49-F238E27FC236}">
                <a16:creationId xmlns:a16="http://schemas.microsoft.com/office/drawing/2014/main" id="{28666A2B-3303-4746-A14A-AAD072BDD815}"/>
              </a:ext>
            </a:extLst>
          </p:cNvPr>
          <p:cNvSpPr>
            <a:spLocks noGrp="1"/>
          </p:cNvSpPr>
          <p:nvPr>
            <p:ph type="body" sz="half" idx="1"/>
          </p:nvPr>
        </p:nvSpPr>
        <p:spPr>
          <a:xfrm>
            <a:off x="581345" y="3962400"/>
            <a:ext cx="5052002" cy="1981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u="sng" dirty="0"/>
              <a:t>Unethical</a:t>
            </a:r>
            <a:r>
              <a:rPr lang="en-US" sz="2400" b="1" dirty="0"/>
              <a:t>: Deny what baby needs</a:t>
            </a:r>
          </a:p>
        </p:txBody>
      </p:sp>
    </p:spTree>
    <p:extLst>
      <p:ext uri="{BB962C8B-B14F-4D97-AF65-F5344CB8AC3E}">
        <p14:creationId xmlns:p14="http://schemas.microsoft.com/office/powerpoint/2010/main" val="110505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932C-8DF5-4741-838F-CC97C6EF0C84}"/>
              </a:ext>
            </a:extLst>
          </p:cNvPr>
          <p:cNvSpPr>
            <a:spLocks noGrp="1"/>
          </p:cNvSpPr>
          <p:nvPr>
            <p:ph type="title"/>
          </p:nvPr>
        </p:nvSpPr>
        <p:spPr>
          <a:xfrm>
            <a:off x="457200" y="274638"/>
            <a:ext cx="4328160" cy="1143000"/>
          </a:xfrm>
        </p:spPr>
        <p:txBody>
          <a:bodyPr/>
          <a:lstStyle/>
          <a:p>
            <a:r>
              <a:rPr lang="en-US" sz="4400" b="1" dirty="0"/>
              <a:t>Outline Today</a:t>
            </a:r>
            <a:endParaRPr lang="en-US" dirty="0"/>
          </a:p>
        </p:txBody>
      </p:sp>
      <p:sp>
        <p:nvSpPr>
          <p:cNvPr id="3" name="Content Placeholder 2">
            <a:extLst>
              <a:ext uri="{FF2B5EF4-FFF2-40B4-BE49-F238E27FC236}">
                <a16:creationId xmlns:a16="http://schemas.microsoft.com/office/drawing/2014/main" id="{67CE41B1-C992-4964-84CB-80A928605A3D}"/>
              </a:ext>
            </a:extLst>
          </p:cNvPr>
          <p:cNvSpPr>
            <a:spLocks noGrp="1"/>
          </p:cNvSpPr>
          <p:nvPr>
            <p:ph idx="1"/>
          </p:nvPr>
        </p:nvSpPr>
        <p:spPr/>
        <p:txBody>
          <a:bodyPr/>
          <a:lstStyle/>
          <a:p>
            <a:endParaRPr lang="en-US"/>
          </a:p>
        </p:txBody>
      </p:sp>
      <p:graphicFrame>
        <p:nvGraphicFramePr>
          <p:cNvPr id="5" name="Content Placeholder 2">
            <a:extLst>
              <a:ext uri="{FF2B5EF4-FFF2-40B4-BE49-F238E27FC236}">
                <a16:creationId xmlns:a16="http://schemas.microsoft.com/office/drawing/2014/main" id="{A07EDED3-E713-4D83-AE67-6B790C194E75}"/>
              </a:ext>
            </a:extLst>
          </p:cNvPr>
          <p:cNvGraphicFramePr>
            <a:graphicFrameLocks/>
          </p:cNvGraphicFramePr>
          <p:nvPr/>
        </p:nvGraphicFramePr>
        <p:xfrm>
          <a:off x="101600" y="1737361"/>
          <a:ext cx="9316720" cy="4388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4457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CF294-4731-4AEF-A636-8870F7B98458}"/>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815EABA3-EA10-4D76-BD68-98F2642F684F}"/>
              </a:ext>
            </a:extLst>
          </p:cNvPr>
          <p:cNvPicPr>
            <a:picLocks noChangeAspect="1"/>
          </p:cNvPicPr>
          <p:nvPr/>
        </p:nvPicPr>
        <p:blipFill>
          <a:blip r:embed="rId3"/>
          <a:stretch>
            <a:fillRect/>
          </a:stretch>
        </p:blipFill>
        <p:spPr>
          <a:xfrm>
            <a:off x="0" y="23044"/>
            <a:ext cx="9144000" cy="6864684"/>
          </a:xfrm>
          <a:prstGeom prst="rect">
            <a:avLst/>
          </a:prstGeom>
        </p:spPr>
      </p:pic>
      <p:pic>
        <p:nvPicPr>
          <p:cNvPr id="3" name="Online Media 2" title="Breaking The Cycle">
            <a:hlinkClick r:id="" action="ppaction://media"/>
            <a:extLst>
              <a:ext uri="{FF2B5EF4-FFF2-40B4-BE49-F238E27FC236}">
                <a16:creationId xmlns:a16="http://schemas.microsoft.com/office/drawing/2014/main" id="{4AE10F03-A004-4646-AC44-63A87B62E5D6}"/>
              </a:ext>
            </a:extLst>
          </p:cNvPr>
          <p:cNvPicPr>
            <a:picLocks noGrp="1" noRot="1" noChangeAspect="1"/>
          </p:cNvPicPr>
          <p:nvPr>
            <p:ph idx="1"/>
            <a:videoFile r:link="rId1"/>
          </p:nvPr>
        </p:nvPicPr>
        <p:blipFill>
          <a:blip r:embed="rId4"/>
          <a:stretch>
            <a:fillRect/>
          </a:stretch>
        </p:blipFill>
        <p:spPr>
          <a:xfrm>
            <a:off x="5982187" y="88132"/>
            <a:ext cx="2933213" cy="1228725"/>
          </a:xfrm>
          <a:prstGeom prst="rect">
            <a:avLst/>
          </a:prstGeom>
        </p:spPr>
      </p:pic>
      <p:graphicFrame>
        <p:nvGraphicFramePr>
          <p:cNvPr id="12" name="Diagram 11">
            <a:extLst>
              <a:ext uri="{FF2B5EF4-FFF2-40B4-BE49-F238E27FC236}">
                <a16:creationId xmlns:a16="http://schemas.microsoft.com/office/drawing/2014/main" id="{2ECA74AF-9463-4592-A418-1AE2717AEDFD}"/>
              </a:ext>
            </a:extLst>
          </p:cNvPr>
          <p:cNvGraphicFramePr>
            <a:graphicFrameLocks/>
          </p:cNvGraphicFramePr>
          <p:nvPr/>
        </p:nvGraphicFramePr>
        <p:xfrm>
          <a:off x="5629274" y="1669232"/>
          <a:ext cx="3590925" cy="19485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17">
            <a:extLst>
              <a:ext uri="{FF2B5EF4-FFF2-40B4-BE49-F238E27FC236}">
                <a16:creationId xmlns:a16="http://schemas.microsoft.com/office/drawing/2014/main" id="{5BD66CD9-2B11-4498-A313-6EDFF346855A}"/>
              </a:ext>
            </a:extLst>
          </p:cNvPr>
          <p:cNvSpPr txBox="1">
            <a:spLocks noChangeArrowheads="1"/>
          </p:cNvSpPr>
          <p:nvPr/>
        </p:nvSpPr>
        <p:spPr bwMode="auto">
          <a:xfrm>
            <a:off x="7466373" y="6334126"/>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11836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01AF-29C5-46AE-9DD8-4C52022ACA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C5AD4B-9859-4AFE-99B0-9EF68D18D1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9408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2398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068"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7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509794" y="2355459"/>
            <a:ext cx="4775075" cy="1630907"/>
          </a:xfrm>
        </p:spPr>
        <p:txBody>
          <a:bodyPr>
            <a:normAutofit fontScale="90000"/>
          </a:bodyPr>
          <a:lstStyle/>
          <a:p>
            <a:r>
              <a:rPr lang="en-US" sz="4400" dirty="0">
                <a:solidFill>
                  <a:schemeClr val="tx1"/>
                </a:solidFill>
              </a:rPr>
              <a:t>For healing ask: </a:t>
            </a:r>
            <a:r>
              <a:rPr lang="en-US" sz="4400" dirty="0">
                <a:solidFill>
                  <a:srgbClr val="FFC000"/>
                </a:solidFill>
              </a:rPr>
              <a:t>What did your community forget?</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4509794" y="4144959"/>
            <a:ext cx="4775075" cy="737937"/>
          </a:xfrm>
        </p:spPr>
        <p:txBody>
          <a:bodyPr>
            <a:normAutofit lnSpcReduction="10000"/>
          </a:bodyPr>
          <a:lstStyle/>
          <a:p>
            <a:pPr>
              <a:spcAft>
                <a:spcPts val="600"/>
              </a:spcAft>
            </a:pPr>
            <a:r>
              <a:rPr lang="en-US" dirty="0">
                <a:solidFill>
                  <a:schemeClr val="tx1"/>
                </a:solidFill>
              </a:rPr>
              <a:t>Should accompany the question: </a:t>
            </a:r>
          </a:p>
          <a:p>
            <a:pPr>
              <a:spcAft>
                <a:spcPts val="600"/>
              </a:spcAft>
            </a:pPr>
            <a:r>
              <a:rPr lang="en-US" b="1" dirty="0">
                <a:solidFill>
                  <a:schemeClr val="tx1"/>
                </a:solidFill>
              </a:rPr>
              <a:t>What happened to you?</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5C71-3262-40B5-8E38-C14A208707A9}"/>
              </a:ext>
            </a:extLst>
          </p:cNvPr>
          <p:cNvSpPr>
            <a:spLocks noGrp="1"/>
          </p:cNvSpPr>
          <p:nvPr>
            <p:ph type="title"/>
          </p:nvPr>
        </p:nvSpPr>
        <p:spPr>
          <a:xfrm>
            <a:off x="619125" y="1746251"/>
            <a:ext cx="1466850" cy="1325563"/>
          </a:xfrm>
          <a:ln>
            <a:solidFill>
              <a:schemeClr val="tx1"/>
            </a:solidFill>
          </a:ln>
        </p:spPr>
        <p:txBody>
          <a:bodyPr>
            <a:normAutofit/>
          </a:bodyPr>
          <a:lstStyle/>
          <a:p>
            <a:r>
              <a:rPr lang="en-US" sz="2000" b="1" dirty="0">
                <a:latin typeface="Times New Roman" panose="02020603050405020304" pitchFamily="18" charset="0"/>
                <a:cs typeface="Times New Roman" panose="02020603050405020304" pitchFamily="18" charset="0"/>
              </a:rPr>
              <a:t>Click on image to go to website</a:t>
            </a:r>
          </a:p>
        </p:txBody>
      </p:sp>
      <p:pic>
        <p:nvPicPr>
          <p:cNvPr id="4" name="Picture 3">
            <a:hlinkClick r:id="rId2"/>
            <a:extLst>
              <a:ext uri="{FF2B5EF4-FFF2-40B4-BE49-F238E27FC236}">
                <a16:creationId xmlns:a16="http://schemas.microsoft.com/office/drawing/2014/main" id="{D4D1CCDF-79E8-483A-987A-BCB38B385A3E}"/>
              </a:ext>
            </a:extLst>
          </p:cNvPr>
          <p:cNvPicPr>
            <a:picLocks noChangeAspect="1"/>
          </p:cNvPicPr>
          <p:nvPr/>
        </p:nvPicPr>
        <p:blipFill>
          <a:blip r:embed="rId3"/>
          <a:stretch>
            <a:fillRect/>
          </a:stretch>
        </p:blipFill>
        <p:spPr>
          <a:xfrm>
            <a:off x="2476500" y="285750"/>
            <a:ext cx="6548822" cy="6334125"/>
          </a:xfrm>
          <a:prstGeom prst="rect">
            <a:avLst/>
          </a:prstGeom>
        </p:spPr>
      </p:pic>
    </p:spTree>
    <p:extLst>
      <p:ext uri="{BB962C8B-B14F-4D97-AF65-F5344CB8AC3E}">
        <p14:creationId xmlns:p14="http://schemas.microsoft.com/office/powerpoint/2010/main" val="2974523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D6C6-DF89-4C05-89A6-4CBD8436CC17}"/>
              </a:ext>
            </a:extLst>
          </p:cNvPr>
          <p:cNvSpPr>
            <a:spLocks noGrp="1"/>
          </p:cNvSpPr>
          <p:nvPr>
            <p:ph type="title"/>
          </p:nvPr>
        </p:nvSpPr>
        <p:spPr>
          <a:xfrm>
            <a:off x="385764" y="1536701"/>
            <a:ext cx="1147761" cy="1325563"/>
          </a:xfrm>
          <a:ln>
            <a:solidFill>
              <a:schemeClr val="tx1"/>
            </a:solidFill>
          </a:ln>
        </p:spPr>
        <p:txBody>
          <a:bodyPr>
            <a:normAutofit/>
          </a:bodyPr>
          <a:lstStyle/>
          <a:p>
            <a:r>
              <a:rPr lang="en-US" sz="2000" b="1" dirty="0">
                <a:latin typeface="Times New Roman" panose="02020603050405020304" pitchFamily="18" charset="0"/>
                <a:cs typeface="Times New Roman" panose="02020603050405020304" pitchFamily="18" charset="0"/>
              </a:rPr>
              <a:t>Click on image to go to website</a:t>
            </a:r>
          </a:p>
        </p:txBody>
      </p:sp>
      <p:pic>
        <p:nvPicPr>
          <p:cNvPr id="5" name="Picture 4">
            <a:hlinkClick r:id="rId2"/>
            <a:extLst>
              <a:ext uri="{FF2B5EF4-FFF2-40B4-BE49-F238E27FC236}">
                <a16:creationId xmlns:a16="http://schemas.microsoft.com/office/drawing/2014/main" id="{A15DA0DD-B385-4C24-B702-778C810D82A7}"/>
              </a:ext>
            </a:extLst>
          </p:cNvPr>
          <p:cNvPicPr>
            <a:picLocks noChangeAspect="1"/>
          </p:cNvPicPr>
          <p:nvPr/>
        </p:nvPicPr>
        <p:blipFill>
          <a:blip r:embed="rId3"/>
          <a:stretch>
            <a:fillRect/>
          </a:stretch>
        </p:blipFill>
        <p:spPr>
          <a:xfrm>
            <a:off x="1816488" y="638174"/>
            <a:ext cx="7098912" cy="5376837"/>
          </a:xfrm>
          <a:prstGeom prst="rect">
            <a:avLst/>
          </a:prstGeom>
        </p:spPr>
      </p:pic>
    </p:spTree>
    <p:extLst>
      <p:ext uri="{BB962C8B-B14F-4D97-AF65-F5344CB8AC3E}">
        <p14:creationId xmlns:p14="http://schemas.microsoft.com/office/powerpoint/2010/main" val="1762045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1264-6BAC-4C57-A22E-A28170E621E2}"/>
              </a:ext>
            </a:extLst>
          </p:cNvPr>
          <p:cNvSpPr>
            <a:spLocks noGrp="1"/>
          </p:cNvSpPr>
          <p:nvPr>
            <p:ph type="title"/>
          </p:nvPr>
        </p:nvSpPr>
        <p:spPr>
          <a:xfrm>
            <a:off x="466725" y="1895475"/>
            <a:ext cx="1895475" cy="1325563"/>
          </a:xfrm>
        </p:spPr>
        <p:txBody>
          <a:bodyPr>
            <a:normAutofit fontScale="90000"/>
          </a:bodyPr>
          <a:lstStyle/>
          <a:p>
            <a:r>
              <a:rPr lang="en-US" sz="2400" b="1" dirty="0">
                <a:latin typeface="Times New Roman" panose="02020603050405020304" pitchFamily="18" charset="0"/>
                <a:cs typeface="Times New Roman" panose="02020603050405020304" pitchFamily="18" charset="0"/>
              </a:rPr>
              <a:t>Click on the image to go to the website</a:t>
            </a:r>
          </a:p>
        </p:txBody>
      </p:sp>
      <p:sp>
        <p:nvSpPr>
          <p:cNvPr id="3" name="Content Placeholder 2">
            <a:extLst>
              <a:ext uri="{FF2B5EF4-FFF2-40B4-BE49-F238E27FC236}">
                <a16:creationId xmlns:a16="http://schemas.microsoft.com/office/drawing/2014/main" id="{F22539C0-4783-4EBB-B551-F0B5A3DF4D36}"/>
              </a:ext>
            </a:extLst>
          </p:cNvPr>
          <p:cNvSpPr>
            <a:spLocks noGrp="1"/>
          </p:cNvSpPr>
          <p:nvPr>
            <p:ph idx="1"/>
          </p:nvPr>
        </p:nvSpPr>
        <p:spPr>
          <a:xfrm>
            <a:off x="533400" y="501650"/>
            <a:ext cx="7191375" cy="622300"/>
          </a:xfrm>
        </p:spPr>
        <p:txBody>
          <a:bodyPr/>
          <a:lstStyle/>
          <a:p>
            <a:pPr marL="0" indent="0" algn="ctr">
              <a:buNone/>
            </a:pPr>
            <a:r>
              <a:rPr lang="en-US" b="1" dirty="0"/>
              <a:t>28 Days of Nature Connection</a:t>
            </a:r>
          </a:p>
        </p:txBody>
      </p:sp>
      <p:pic>
        <p:nvPicPr>
          <p:cNvPr id="5" name="Picture 4">
            <a:hlinkClick r:id="rId2"/>
            <a:extLst>
              <a:ext uri="{FF2B5EF4-FFF2-40B4-BE49-F238E27FC236}">
                <a16:creationId xmlns:a16="http://schemas.microsoft.com/office/drawing/2014/main" id="{BDDEFD11-AD67-4E94-AFEF-6C30B1395C28}"/>
              </a:ext>
            </a:extLst>
          </p:cNvPr>
          <p:cNvPicPr>
            <a:picLocks noChangeAspect="1"/>
          </p:cNvPicPr>
          <p:nvPr/>
        </p:nvPicPr>
        <p:blipFill>
          <a:blip r:embed="rId3"/>
          <a:stretch>
            <a:fillRect/>
          </a:stretch>
        </p:blipFill>
        <p:spPr>
          <a:xfrm>
            <a:off x="2695575" y="1462087"/>
            <a:ext cx="5819775" cy="5114925"/>
          </a:xfrm>
          <a:prstGeom prst="rect">
            <a:avLst/>
          </a:prstGeom>
        </p:spPr>
      </p:pic>
    </p:spTree>
    <p:extLst>
      <p:ext uri="{BB962C8B-B14F-4D97-AF65-F5344CB8AC3E}">
        <p14:creationId xmlns:p14="http://schemas.microsoft.com/office/powerpoint/2010/main" val="290595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a:xfrm>
            <a:off x="304800" y="152400"/>
            <a:ext cx="8686800" cy="1054100"/>
          </a:xfrm>
        </p:spPr>
        <p:txBody>
          <a:bodyPr>
            <a:normAutofit fontScale="90000"/>
          </a:bodyPr>
          <a:lstStyle/>
          <a:p>
            <a:pPr>
              <a:defRPr/>
            </a:pPr>
            <a:r>
              <a:rPr lang="en-US" altLang="en-US" dirty="0">
                <a:ea typeface="ＭＳ Ｐゴシック" pitchFamily="34" charset="-128"/>
              </a:rPr>
              <a:t>Our Heritage: Wellness-Informed Cycle of Cooperative Companionship </a:t>
            </a:r>
          </a:p>
        </p:txBody>
      </p:sp>
      <p:pic>
        <p:nvPicPr>
          <p:cNvPr id="4" name="Content Placeholder 3" descr="Walk"/>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261262" y="5452457"/>
            <a:ext cx="657733" cy="643542"/>
          </a:xfrm>
        </p:spPr>
      </p:pic>
      <p:graphicFrame>
        <p:nvGraphicFramePr>
          <p:cNvPr id="3" name="Diagram 2"/>
          <p:cNvGraphicFramePr>
            <a:graphicFrameLocks/>
          </p:cNvGraphicFramePr>
          <p:nvPr>
            <p:extLst>
              <p:ext uri="{D42A27DB-BD31-4B8C-83A1-F6EECF244321}">
                <p14:modId xmlns:p14="http://schemas.microsoft.com/office/powerpoint/2010/main" val="1583947391"/>
              </p:ext>
            </p:extLst>
          </p:nvPr>
        </p:nvGraphicFramePr>
        <p:xfrm>
          <a:off x="0" y="1234208"/>
          <a:ext cx="9144000" cy="5257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descr="C:\Users\DFNarvaez\AppData\Local\Microsoft\Windows\INetCache\IE\5Z70QP50\picture-of-bird-nest-3[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791" y="3886200"/>
            <a:ext cx="1077736" cy="84121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Dance"/>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400" y="3429000"/>
            <a:ext cx="914400" cy="914400"/>
          </a:xfrm>
          <a:prstGeom prst="rect">
            <a:avLst/>
          </a:prstGeom>
        </p:spPr>
      </p:pic>
      <p:pic>
        <p:nvPicPr>
          <p:cNvPr id="10" name="Graphic 9" descr="Family with two children"/>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52196" y="1252681"/>
            <a:ext cx="914400" cy="914400"/>
          </a:xfrm>
          <a:prstGeom prst="rect">
            <a:avLst/>
          </a:prstGeom>
        </p:spPr>
      </p:pic>
      <p:sp>
        <p:nvSpPr>
          <p:cNvPr id="11" name="TextBox 17">
            <a:extLst>
              <a:ext uri="{FF2B5EF4-FFF2-40B4-BE49-F238E27FC236}">
                <a16:creationId xmlns:a16="http://schemas.microsoft.com/office/drawing/2014/main" id="{D32D9DC1-C703-41B4-860A-BD57EA6B9A99}"/>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12" name="Oval Callout 1">
            <a:extLst>
              <a:ext uri="{FF2B5EF4-FFF2-40B4-BE49-F238E27FC236}">
                <a16:creationId xmlns:a16="http://schemas.microsoft.com/office/drawing/2014/main" id="{7DA2033A-5E3B-4E42-9784-ADEE0B1B49C6}"/>
              </a:ext>
            </a:extLst>
          </p:cNvPr>
          <p:cNvSpPr/>
          <p:nvPr/>
        </p:nvSpPr>
        <p:spPr>
          <a:xfrm rot="502239">
            <a:off x="6021094" y="1188820"/>
            <a:ext cx="3186101" cy="1676400"/>
          </a:xfrm>
          <a:prstGeom prst="wedgeEllipseCallou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F6D7728-87AC-483D-A4C3-EFFF8C97F0EA}"/>
              </a:ext>
            </a:extLst>
          </p:cNvPr>
          <p:cNvSpPr txBox="1"/>
          <p:nvPr/>
        </p:nvSpPr>
        <p:spPr>
          <a:xfrm rot="811475">
            <a:off x="5984576" y="1494619"/>
            <a:ext cx="310355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What does 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look like?</a:t>
            </a:r>
          </a:p>
        </p:txBody>
      </p:sp>
    </p:spTree>
    <p:extLst>
      <p:ext uri="{BB962C8B-B14F-4D97-AF65-F5344CB8AC3E}">
        <p14:creationId xmlns:p14="http://schemas.microsoft.com/office/powerpoint/2010/main" val="3841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F9915-E289-41DF-8325-84038711C82B}"/>
              </a:ext>
            </a:extLst>
          </p:cNvPr>
          <p:cNvSpPr>
            <a:spLocks noGrp="1"/>
          </p:cNvSpPr>
          <p:nvPr>
            <p:ph type="title"/>
          </p:nvPr>
        </p:nvSpPr>
        <p:spPr>
          <a:xfrm>
            <a:off x="1514475" y="330200"/>
            <a:ext cx="5895975" cy="701674"/>
          </a:xfrm>
          <a:ln>
            <a:solidFill>
              <a:schemeClr val="tx1"/>
            </a:solidFill>
          </a:ln>
        </p:spPr>
        <p:txBody>
          <a:bodyPr>
            <a:normAutofit/>
          </a:bodyPr>
          <a:lstStyle/>
          <a:p>
            <a:r>
              <a:rPr lang="en-US" sz="2800" dirty="0">
                <a:latin typeface="Times New Roman" panose="02020603050405020304" pitchFamily="18" charset="0"/>
                <a:cs typeface="Times New Roman" panose="02020603050405020304" pitchFamily="18" charset="0"/>
              </a:rPr>
              <a:t>Click on the image to go to the website</a:t>
            </a:r>
          </a:p>
        </p:txBody>
      </p:sp>
      <p:sp>
        <p:nvSpPr>
          <p:cNvPr id="3" name="Content Placeholder 2">
            <a:extLst>
              <a:ext uri="{FF2B5EF4-FFF2-40B4-BE49-F238E27FC236}">
                <a16:creationId xmlns:a16="http://schemas.microsoft.com/office/drawing/2014/main" id="{8D8D8013-AE71-46B4-BD71-006C93D411F2}"/>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EE634E4D-FBB9-4960-B03E-236BEBC6CB88}"/>
              </a:ext>
            </a:extLst>
          </p:cNvPr>
          <p:cNvPicPr>
            <a:picLocks noChangeAspect="1"/>
          </p:cNvPicPr>
          <p:nvPr/>
        </p:nvPicPr>
        <p:blipFill>
          <a:blip r:embed="rId3"/>
          <a:stretch>
            <a:fillRect/>
          </a:stretch>
        </p:blipFill>
        <p:spPr>
          <a:xfrm>
            <a:off x="0" y="1352267"/>
            <a:ext cx="9144000" cy="5658416"/>
          </a:xfrm>
          <a:prstGeom prst="rect">
            <a:avLst/>
          </a:prstGeom>
        </p:spPr>
      </p:pic>
    </p:spTree>
    <p:extLst>
      <p:ext uri="{BB962C8B-B14F-4D97-AF65-F5344CB8AC3E}">
        <p14:creationId xmlns:p14="http://schemas.microsoft.com/office/powerpoint/2010/main" val="1327650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8BE5F99-2592-4B13-8B4C-1A592079F1A5}"/>
              </a:ext>
            </a:extLst>
          </p:cNvPr>
          <p:cNvPicPr>
            <a:picLocks noChangeAspect="1"/>
          </p:cNvPicPr>
          <p:nvPr/>
        </p:nvPicPr>
        <p:blipFill>
          <a:blip r:embed="rId3"/>
          <a:stretch>
            <a:fillRect/>
          </a:stretch>
        </p:blipFill>
        <p:spPr>
          <a:xfrm>
            <a:off x="0" y="1424800"/>
            <a:ext cx="9144000" cy="5433199"/>
          </a:xfrm>
          <a:prstGeom prst="rect">
            <a:avLst/>
          </a:prstGeom>
        </p:spPr>
      </p:pic>
      <p:sp>
        <p:nvSpPr>
          <p:cNvPr id="6" name="Title 1">
            <a:extLst>
              <a:ext uri="{FF2B5EF4-FFF2-40B4-BE49-F238E27FC236}">
                <a16:creationId xmlns:a16="http://schemas.microsoft.com/office/drawing/2014/main" id="{72FC8523-6929-4738-B35D-F9D8460A7CE2}"/>
              </a:ext>
            </a:extLst>
          </p:cNvPr>
          <p:cNvSpPr txBox="1">
            <a:spLocks/>
          </p:cNvSpPr>
          <p:nvPr/>
        </p:nvSpPr>
        <p:spPr>
          <a:xfrm>
            <a:off x="1514475" y="330200"/>
            <a:ext cx="5895975" cy="701674"/>
          </a:xfrm>
          <a:prstGeom prst="rect">
            <a:avLst/>
          </a:prstGeom>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Click on the image to go to the website</a:t>
            </a:r>
          </a:p>
        </p:txBody>
      </p:sp>
    </p:spTree>
    <p:extLst>
      <p:ext uri="{BB962C8B-B14F-4D97-AF65-F5344CB8AC3E}">
        <p14:creationId xmlns:p14="http://schemas.microsoft.com/office/powerpoint/2010/main" val="3720550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A63D-5AE7-4AEB-B33C-B4B0AE8D7745}"/>
              </a:ext>
            </a:extLst>
          </p:cNvPr>
          <p:cNvSpPr>
            <a:spLocks noGrp="1"/>
          </p:cNvSpPr>
          <p:nvPr>
            <p:ph type="title"/>
          </p:nvPr>
        </p:nvSpPr>
        <p:spPr>
          <a:xfrm>
            <a:off x="457200" y="315912"/>
            <a:ext cx="8229600" cy="731837"/>
          </a:xfrm>
        </p:spPr>
        <p:txBody>
          <a:bodyPr>
            <a:normAutofit fontScale="90000"/>
          </a:bodyPr>
          <a:lstStyle/>
          <a:p>
            <a:r>
              <a:rPr lang="en-US" dirty="0"/>
              <a:t>Wellness-Informed: The Evolved Nest Supports Wellbeing</a:t>
            </a:r>
          </a:p>
        </p:txBody>
      </p:sp>
      <p:graphicFrame>
        <p:nvGraphicFramePr>
          <p:cNvPr id="4" name="Content Placeholder 3">
            <a:extLst>
              <a:ext uri="{FF2B5EF4-FFF2-40B4-BE49-F238E27FC236}">
                <a16:creationId xmlns:a16="http://schemas.microsoft.com/office/drawing/2014/main" id="{630B019F-7A1C-4EF3-BF6E-93BA82F7AF8F}"/>
              </a:ext>
            </a:extLst>
          </p:cNvPr>
          <p:cNvGraphicFramePr>
            <a:graphicFrameLocks noGrp="1"/>
          </p:cNvGraphicFramePr>
          <p:nvPr>
            <p:ph idx="1"/>
          </p:nvPr>
        </p:nvGraphicFramePr>
        <p:xfrm>
          <a:off x="-457200" y="1276349"/>
          <a:ext cx="10086975" cy="558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17">
            <a:extLst>
              <a:ext uri="{FF2B5EF4-FFF2-40B4-BE49-F238E27FC236}">
                <a16:creationId xmlns:a16="http://schemas.microsoft.com/office/drawing/2014/main" id="{8C3FF082-43E5-4993-A93A-CA90F68BA853}"/>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pic>
        <p:nvPicPr>
          <p:cNvPr id="6" name="Picture 5">
            <a:extLst>
              <a:ext uri="{FF2B5EF4-FFF2-40B4-BE49-F238E27FC236}">
                <a16:creationId xmlns:a16="http://schemas.microsoft.com/office/drawing/2014/main" id="{02A582AB-C809-4B5F-827C-B393A5672D22}"/>
              </a:ext>
            </a:extLst>
          </p:cNvPr>
          <p:cNvPicPr>
            <a:picLocks noChangeAspect="1"/>
          </p:cNvPicPr>
          <p:nvPr/>
        </p:nvPicPr>
        <p:blipFill>
          <a:blip r:embed="rId7"/>
          <a:stretch>
            <a:fillRect/>
          </a:stretch>
        </p:blipFill>
        <p:spPr>
          <a:xfrm>
            <a:off x="3314172" y="3009900"/>
            <a:ext cx="2515655" cy="1886199"/>
          </a:xfrm>
          <a:prstGeom prst="rect">
            <a:avLst/>
          </a:prstGeom>
          <a:effectLst>
            <a:softEdge rad="317500"/>
          </a:effectLst>
        </p:spPr>
      </p:pic>
    </p:spTree>
    <p:extLst>
      <p:ext uri="{BB962C8B-B14F-4D97-AF65-F5344CB8AC3E}">
        <p14:creationId xmlns:p14="http://schemas.microsoft.com/office/powerpoint/2010/main" val="1086718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8745-69B5-4D1A-A03A-1EFC970524CE}"/>
              </a:ext>
            </a:extLst>
          </p:cNvPr>
          <p:cNvSpPr>
            <a:spLocks noGrp="1"/>
          </p:cNvSpPr>
          <p:nvPr>
            <p:ph type="title"/>
          </p:nvPr>
        </p:nvSpPr>
        <p:spPr>
          <a:xfrm>
            <a:off x="228600" y="-115745"/>
            <a:ext cx="3749040" cy="1609344"/>
          </a:xfrm>
        </p:spPr>
        <p:txBody>
          <a:bodyPr vert="horz" lIns="91440" tIns="45720" rIns="91440" bIns="45720" rtlCol="0" anchor="ctr">
            <a:normAutofit/>
          </a:bodyPr>
          <a:lstStyle/>
          <a:p>
            <a:pPr algn="l" eaLnBrk="1" hangingPunct="1">
              <a:lnSpc>
                <a:spcPct val="90000"/>
              </a:lnSpc>
            </a:pPr>
            <a:r>
              <a:rPr lang="en-US" sz="3500" b="1" kern="1200" dirty="0">
                <a:solidFill>
                  <a:schemeClr val="tx1"/>
                </a:solidFill>
                <a:latin typeface="+mj-lt"/>
                <a:ea typeface="+mj-ea"/>
                <a:cs typeface="+mj-cs"/>
              </a:rPr>
              <a:t>More Information</a:t>
            </a:r>
          </a:p>
        </p:txBody>
      </p:sp>
      <p:pic>
        <p:nvPicPr>
          <p:cNvPr id="9" name="Picture 8">
            <a:extLst>
              <a:ext uri="{FF2B5EF4-FFF2-40B4-BE49-F238E27FC236}">
                <a16:creationId xmlns:a16="http://schemas.microsoft.com/office/drawing/2014/main" id="{E642BCCC-FF7F-4C80-9357-BD63EEE027E5}"/>
              </a:ext>
            </a:extLst>
          </p:cNvPr>
          <p:cNvPicPr>
            <a:picLocks noChangeAspect="1"/>
          </p:cNvPicPr>
          <p:nvPr/>
        </p:nvPicPr>
        <p:blipFill rotWithShape="1">
          <a:blip r:embed="rId2"/>
          <a:srcRect l="4818" r="427" b="-5"/>
          <a:stretch/>
        </p:blipFill>
        <p:spPr>
          <a:xfrm>
            <a:off x="6703566" y="189624"/>
            <a:ext cx="1245088" cy="2065177"/>
          </a:xfrm>
          <a:prstGeom prst="ellipse">
            <a:avLst/>
          </a:prstGeom>
          <a:ln>
            <a:noFill/>
          </a:ln>
          <a:effectLst>
            <a:softEdge rad="112500"/>
          </a:effectLst>
        </p:spPr>
      </p:pic>
      <p:pic>
        <p:nvPicPr>
          <p:cNvPr id="8" name="Picture 7">
            <a:extLst>
              <a:ext uri="{FF2B5EF4-FFF2-40B4-BE49-F238E27FC236}">
                <a16:creationId xmlns:a16="http://schemas.microsoft.com/office/drawing/2014/main" id="{2C28CDFD-AD3D-4C83-AF43-ED512230977B}"/>
              </a:ext>
            </a:extLst>
          </p:cNvPr>
          <p:cNvPicPr>
            <a:picLocks noChangeAspect="1"/>
          </p:cNvPicPr>
          <p:nvPr/>
        </p:nvPicPr>
        <p:blipFill rotWithShape="1">
          <a:blip r:embed="rId3"/>
          <a:srcRect l="3900" r="9950"/>
          <a:stretch/>
        </p:blipFill>
        <p:spPr>
          <a:xfrm>
            <a:off x="4267200" y="206110"/>
            <a:ext cx="1301719" cy="2048691"/>
          </a:xfrm>
          <a:prstGeom prst="ellipse">
            <a:avLst/>
          </a:prstGeom>
          <a:ln>
            <a:noFill/>
          </a:ln>
          <a:effectLst>
            <a:softEdge rad="112500"/>
          </a:effectLst>
        </p:spPr>
      </p:pic>
      <p:pic>
        <p:nvPicPr>
          <p:cNvPr id="11" name="Picture 10">
            <a:extLst>
              <a:ext uri="{FF2B5EF4-FFF2-40B4-BE49-F238E27FC236}">
                <a16:creationId xmlns:a16="http://schemas.microsoft.com/office/drawing/2014/main" id="{B46F30BD-687C-4020-988E-26FD0112EFEE}"/>
              </a:ext>
            </a:extLst>
          </p:cNvPr>
          <p:cNvPicPr>
            <a:picLocks noChangeAspect="1"/>
          </p:cNvPicPr>
          <p:nvPr/>
        </p:nvPicPr>
        <p:blipFill rotWithShape="1">
          <a:blip r:embed="rId4"/>
          <a:srcRect t="25452" r="-1" b="10737"/>
          <a:stretch/>
        </p:blipFill>
        <p:spPr>
          <a:xfrm>
            <a:off x="6568284" y="4800600"/>
            <a:ext cx="2349516" cy="1748369"/>
          </a:xfrm>
          <a:prstGeom prst="rect">
            <a:avLst/>
          </a:prstGeom>
        </p:spPr>
      </p:pic>
      <p:sp>
        <p:nvSpPr>
          <p:cNvPr id="7" name="Rectangle 6">
            <a:extLst>
              <a:ext uri="{FF2B5EF4-FFF2-40B4-BE49-F238E27FC236}">
                <a16:creationId xmlns:a16="http://schemas.microsoft.com/office/drawing/2014/main" id="{7A9E03FC-12FC-4A40-9462-EFB8C12D9C26}"/>
              </a:ext>
            </a:extLst>
          </p:cNvPr>
          <p:cNvSpPr/>
          <p:nvPr/>
        </p:nvSpPr>
        <p:spPr>
          <a:xfrm>
            <a:off x="226200" y="1729232"/>
            <a:ext cx="8691600" cy="5105400"/>
          </a:xfrm>
          <a:prstGeom prst="rect">
            <a:avLst/>
          </a:prstGeom>
        </p:spPr>
        <p:txBody>
          <a:bodyPr vert="horz" lIns="91440" tIns="45720" rIns="91440" bIns="45720" rtlCol="0">
            <a:normAutofit lnSpcReduction="10000"/>
          </a:bodyPr>
          <a:lstStyle/>
          <a:p>
            <a:pPr eaLnBrk="1" hangingPunct="1">
              <a:lnSpc>
                <a:spcPct val="90000"/>
              </a:lnSpc>
              <a:spcAft>
                <a:spcPts val="600"/>
              </a:spcAft>
              <a:defRPr/>
            </a:pPr>
            <a:r>
              <a:rPr lang="en-US" altLang="en-US" sz="2400" b="1" kern="1200" dirty="0">
                <a:solidFill>
                  <a:schemeClr val="tx1"/>
                </a:solidFill>
                <a:latin typeface="+mn-lt"/>
                <a:ea typeface="+mn-ea"/>
                <a:cs typeface="+mn-cs"/>
              </a:rPr>
              <a:t>Dr. Darcia Narvaez</a:t>
            </a:r>
          </a:p>
          <a:p>
            <a:pPr eaLnBrk="1" hangingPunct="1">
              <a:lnSpc>
                <a:spcPct val="90000"/>
              </a:lnSpc>
              <a:spcAft>
                <a:spcPts val="600"/>
              </a:spcAft>
              <a:defRPr/>
            </a:pPr>
            <a:r>
              <a:rPr lang="en-US" altLang="en-US" sz="2400" kern="1200" dirty="0">
                <a:solidFill>
                  <a:schemeClr val="tx1"/>
                </a:solidFill>
                <a:latin typeface="+mn-lt"/>
                <a:ea typeface="+mn-ea"/>
                <a:cs typeface="+mn-cs"/>
              </a:rPr>
              <a:t>University of Notre Dame</a:t>
            </a:r>
          </a:p>
          <a:p>
            <a:pPr eaLnBrk="1" hangingPunct="1">
              <a:lnSpc>
                <a:spcPct val="90000"/>
              </a:lnSpc>
              <a:spcAft>
                <a:spcPts val="600"/>
              </a:spcAft>
              <a:defRPr/>
            </a:pPr>
            <a:r>
              <a:rPr lang="en-US" altLang="en-US" sz="2400" kern="1200" dirty="0">
                <a:solidFill>
                  <a:schemeClr val="tx1"/>
                </a:solidFill>
                <a:latin typeface="+mn-lt"/>
                <a:ea typeface="+mn-ea"/>
                <a:cs typeface="+mn-cs"/>
              </a:rPr>
              <a:t>Department of Psychology, </a:t>
            </a:r>
            <a:r>
              <a:rPr lang="en-US" altLang="en-US" sz="2400" kern="1200" dirty="0">
                <a:solidFill>
                  <a:schemeClr val="tx1"/>
                </a:solidFill>
                <a:latin typeface="+mn-lt"/>
                <a:ea typeface="+mn-ea"/>
                <a:cs typeface="+mn-cs"/>
                <a:hlinkClick r:id="rId5"/>
              </a:rPr>
              <a:t>dnarvaez@nd.edu</a:t>
            </a:r>
            <a:endParaRPr lang="en-US" altLang="en-US" sz="2400" kern="1200" dirty="0">
              <a:solidFill>
                <a:schemeClr val="tx1"/>
              </a:solidFill>
              <a:latin typeface="+mn-lt"/>
              <a:ea typeface="+mn-ea"/>
              <a:cs typeface="+mn-cs"/>
            </a:endParaRPr>
          </a:p>
          <a:p>
            <a:pPr eaLnBrk="1" hangingPunct="1">
              <a:lnSpc>
                <a:spcPct val="90000"/>
              </a:lnSpc>
              <a:spcAft>
                <a:spcPts val="600"/>
              </a:spcAft>
              <a:defRPr/>
            </a:pPr>
            <a:endParaRPr lang="en-US" altLang="en-US" sz="2400" kern="1200" dirty="0">
              <a:solidFill>
                <a:schemeClr val="tx1"/>
              </a:solidFill>
              <a:latin typeface="+mn-lt"/>
              <a:ea typeface="+mn-ea"/>
              <a:cs typeface="+mn-cs"/>
            </a:endParaRPr>
          </a:p>
          <a:p>
            <a:pPr eaLnBrk="1" hangingPunct="1">
              <a:lnSpc>
                <a:spcPct val="90000"/>
              </a:lnSpc>
              <a:spcAft>
                <a:spcPts val="600"/>
              </a:spcAft>
              <a:defRPr/>
            </a:pPr>
            <a:r>
              <a:rPr lang="en-US" altLang="en-US" sz="2400" kern="1200" dirty="0">
                <a:solidFill>
                  <a:schemeClr val="tx1"/>
                </a:solidFill>
                <a:latin typeface="+mn-lt"/>
                <a:ea typeface="+mn-ea"/>
                <a:cs typeface="+mn-cs"/>
              </a:rPr>
              <a:t>Lots on parenting and early life experience effects at Narvaez’s </a:t>
            </a:r>
            <a:r>
              <a:rPr lang="en-US" altLang="en-US" sz="2400" b="1" kern="1200" dirty="0">
                <a:solidFill>
                  <a:schemeClr val="tx1"/>
                </a:solidFill>
                <a:latin typeface="+mn-lt"/>
                <a:ea typeface="+mn-ea"/>
                <a:cs typeface="+mn-cs"/>
              </a:rPr>
              <a:t>blog at Psychology Today</a:t>
            </a:r>
            <a:r>
              <a:rPr lang="en-US" altLang="en-US" sz="2400" kern="1200" dirty="0">
                <a:solidFill>
                  <a:schemeClr val="tx1"/>
                </a:solidFill>
                <a:latin typeface="+mn-lt"/>
                <a:ea typeface="+mn-ea"/>
                <a:cs typeface="+mn-cs"/>
              </a:rPr>
              <a:t>: </a:t>
            </a:r>
            <a:r>
              <a:rPr lang="en-US" altLang="en-US" sz="2400" i="1" kern="1200" dirty="0">
                <a:solidFill>
                  <a:schemeClr val="tx1"/>
                </a:solidFill>
                <a:latin typeface="+mn-lt"/>
                <a:ea typeface="+mn-ea"/>
                <a:cs typeface="+mn-cs"/>
              </a:rPr>
              <a:t>Moral Landscapes</a:t>
            </a:r>
            <a:endParaRPr lang="en-US" altLang="en-US" sz="2400" kern="1200" dirty="0">
              <a:solidFill>
                <a:schemeClr val="tx1"/>
              </a:solidFill>
              <a:latin typeface="+mn-lt"/>
              <a:ea typeface="+mn-ea"/>
              <a:cs typeface="+mn-cs"/>
            </a:endParaRPr>
          </a:p>
          <a:p>
            <a:pPr eaLnBrk="1" hangingPunct="1">
              <a:lnSpc>
                <a:spcPct val="90000"/>
              </a:lnSpc>
              <a:spcAft>
                <a:spcPts val="600"/>
              </a:spcAft>
              <a:defRPr/>
            </a:pPr>
            <a:r>
              <a:rPr lang="en-US" altLang="en-US" sz="2400" kern="1200" dirty="0">
                <a:solidFill>
                  <a:schemeClr val="tx1"/>
                </a:solidFill>
                <a:latin typeface="+mn-lt"/>
                <a:ea typeface="+mn-ea"/>
                <a:cs typeface="+mn-cs"/>
                <a:hlinkClick r:id="rId6"/>
              </a:rPr>
              <a:t>http://www.psychologytoday.com/blog/moral-landscapes</a:t>
            </a:r>
            <a:r>
              <a:rPr lang="en-US" altLang="en-US" sz="2400" kern="1200" dirty="0">
                <a:solidFill>
                  <a:schemeClr val="tx1"/>
                </a:solidFill>
                <a:latin typeface="+mn-lt"/>
                <a:ea typeface="+mn-ea"/>
                <a:cs typeface="+mn-cs"/>
              </a:rPr>
              <a:t> </a:t>
            </a:r>
          </a:p>
          <a:p>
            <a:pPr marL="0" indent="-228600" eaLnBrk="1" hangingPunct="1">
              <a:lnSpc>
                <a:spcPct val="90000"/>
              </a:lnSpc>
              <a:spcAft>
                <a:spcPts val="600"/>
              </a:spcAft>
              <a:buFont typeface="Arial" panose="020B0604020202020204" pitchFamily="34" charset="0"/>
              <a:buChar char="•"/>
              <a:defRPr/>
            </a:pPr>
            <a:endParaRPr lang="en-US" altLang="en-US" sz="2400" kern="1200" dirty="0">
              <a:solidFill>
                <a:schemeClr val="tx1"/>
              </a:solidFill>
              <a:latin typeface="+mn-lt"/>
              <a:ea typeface="+mn-ea"/>
              <a:cs typeface="+mn-cs"/>
            </a:endParaRPr>
          </a:p>
          <a:p>
            <a:pPr eaLnBrk="1" hangingPunct="1">
              <a:lnSpc>
                <a:spcPct val="90000"/>
              </a:lnSpc>
              <a:spcAft>
                <a:spcPts val="600"/>
              </a:spcAft>
              <a:defRPr/>
            </a:pPr>
            <a:r>
              <a:rPr lang="en-US" altLang="en-US" sz="2400" b="1" kern="1200" dirty="0">
                <a:solidFill>
                  <a:schemeClr val="tx1"/>
                </a:solidFill>
                <a:latin typeface="+mn-lt"/>
                <a:ea typeface="+mn-ea"/>
                <a:cs typeface="+mn-cs"/>
              </a:rPr>
              <a:t>Webpage</a:t>
            </a:r>
            <a:r>
              <a:rPr lang="en-US" altLang="en-US" sz="2400" kern="1200" dirty="0">
                <a:solidFill>
                  <a:schemeClr val="tx1"/>
                </a:solidFill>
                <a:latin typeface="+mn-lt"/>
                <a:ea typeface="+mn-ea"/>
                <a:cs typeface="+mn-cs"/>
              </a:rPr>
              <a:t> (blog links, download </a:t>
            </a:r>
            <a:r>
              <a:rPr lang="en-US" altLang="en-US" sz="2400" kern="1200" dirty="0" err="1">
                <a:solidFill>
                  <a:schemeClr val="tx1"/>
                </a:solidFill>
                <a:latin typeface="+mn-lt"/>
                <a:ea typeface="+mn-ea"/>
                <a:cs typeface="+mn-cs"/>
              </a:rPr>
              <a:t>apers</a:t>
            </a:r>
            <a:r>
              <a:rPr lang="en-US" altLang="en-US" sz="2400" kern="1200" dirty="0">
                <a:solidFill>
                  <a:schemeClr val="tx1"/>
                </a:solidFill>
                <a:latin typeface="+mn-lt"/>
                <a:ea typeface="+mn-ea"/>
                <a:cs typeface="+mn-cs"/>
              </a:rPr>
              <a:t>, etc.) </a:t>
            </a:r>
            <a:r>
              <a:rPr lang="en-US" altLang="en-US" sz="2400" dirty="0">
                <a:latin typeface="+mn-lt"/>
                <a:cs typeface="+mn-cs"/>
                <a:hlinkClick r:id="rId7"/>
              </a:rPr>
              <a:t>https://sites.nd.edu/darcianarvaez/</a:t>
            </a:r>
            <a:endParaRPr lang="en-US" altLang="en-US" sz="2400" dirty="0">
              <a:latin typeface="+mn-lt"/>
              <a:cs typeface="+mn-cs"/>
            </a:endParaRPr>
          </a:p>
          <a:p>
            <a:pPr>
              <a:lnSpc>
                <a:spcPct val="90000"/>
              </a:lnSpc>
            </a:pPr>
            <a:endPar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pPr>
            <a:r>
              <a:rPr lang="en-US" altLang="en-US" sz="2400" i="1" dirty="0">
                <a:solidFill>
                  <a:prstClr val="black"/>
                </a:solidFill>
                <a:latin typeface="Calibri" panose="020F0502020204030204"/>
              </a:rPr>
              <a:t>Watch</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400" b="0" i="1" u="none" strike="noStrike" kern="1200" cap="none" spc="0" normalizeH="0" baseline="0" noProof="0" dirty="0" err="1">
                <a:ln>
                  <a:noFill/>
                </a:ln>
                <a:solidFill>
                  <a:prstClr val="black"/>
                </a:solidFill>
                <a:effectLst/>
                <a:uLnTx/>
                <a:uFillTx/>
                <a:latin typeface="Calibri" panose="020F0502020204030204"/>
                <a:hlinkClick r:id="rId8"/>
              </a:rPr>
              <a:t>BreakingThe</a:t>
            </a:r>
            <a:r>
              <a:rPr lang="en-US" altLang="en-US" sz="2400" i="1" dirty="0">
                <a:solidFill>
                  <a:prstClr val="black"/>
                </a:solidFill>
                <a:latin typeface="Calibri" panose="020F0502020204030204"/>
                <a:hlinkClick r:id="rId8"/>
              </a:rPr>
              <a:t>CycleFilm.org</a:t>
            </a:r>
            <a:endPar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eaLnBrk="1" hangingPunct="1">
              <a:lnSpc>
                <a:spcPct val="90000"/>
              </a:lnSpc>
            </a:pPr>
            <a:endParaRPr lang="en-US" altLang="en-US" sz="2400" dirty="0"/>
          </a:p>
          <a:p>
            <a:pPr eaLnBrk="1" hangingPunct="1">
              <a:lnSpc>
                <a:spcPct val="90000"/>
              </a:lnSpc>
            </a:pPr>
            <a:r>
              <a:rPr lang="en-US" altLang="en-US" sz="4000" b="1" kern="1200" dirty="0">
                <a:solidFill>
                  <a:schemeClr val="tx1"/>
                </a:solidFill>
                <a:latin typeface="+mn-lt"/>
                <a:ea typeface="+mn-ea"/>
                <a:cs typeface="+mn-cs"/>
              </a:rPr>
              <a:t>	</a:t>
            </a:r>
            <a:r>
              <a:rPr lang="en-US" altLang="en-US" sz="4000" i="1" kern="1200" dirty="0">
                <a:solidFill>
                  <a:schemeClr val="tx1"/>
                </a:solidFill>
                <a:latin typeface="+mn-lt"/>
                <a:ea typeface="+mn-ea"/>
                <a:cs typeface="+mn-cs"/>
              </a:rPr>
              <a:t>Find us at </a:t>
            </a:r>
            <a:r>
              <a:rPr lang="en-US" altLang="en-US" sz="4000" b="1" kern="1200" dirty="0">
                <a:solidFill>
                  <a:schemeClr val="tx1"/>
                </a:solidFill>
                <a:latin typeface="+mn-lt"/>
                <a:ea typeface="+mn-ea"/>
                <a:cs typeface="+mn-cs"/>
              </a:rPr>
              <a:t>EvolvedNest.org</a:t>
            </a:r>
          </a:p>
        </p:txBody>
      </p:sp>
      <p:sp>
        <p:nvSpPr>
          <p:cNvPr id="3" name="TextBox 2">
            <a:extLst>
              <a:ext uri="{FF2B5EF4-FFF2-40B4-BE49-F238E27FC236}">
                <a16:creationId xmlns:a16="http://schemas.microsoft.com/office/drawing/2014/main" id="{EAA93824-5432-4508-B74E-73249B37115C}"/>
              </a:ext>
            </a:extLst>
          </p:cNvPr>
          <p:cNvSpPr txBox="1"/>
          <p:nvPr/>
        </p:nvSpPr>
        <p:spPr>
          <a:xfrm>
            <a:off x="6477000" y="2290361"/>
            <a:ext cx="2118516" cy="923330"/>
          </a:xfrm>
          <a:prstGeom prst="rect">
            <a:avLst/>
          </a:prstGeom>
          <a:noFill/>
        </p:spPr>
        <p:txBody>
          <a:bodyPr wrap="square" rtlCol="0">
            <a:spAutoFit/>
          </a:bodyPr>
          <a:lstStyle/>
          <a:p>
            <a:r>
              <a:rPr lang="en-US" altLang="en-US" dirty="0"/>
              <a:t>Mary Tarsha, </a:t>
            </a:r>
            <a:r>
              <a:rPr lang="en-US" altLang="en-US" dirty="0" err="1"/>
              <a:t>M.Ed</a:t>
            </a:r>
            <a:r>
              <a:rPr lang="en-US" altLang="en-US" dirty="0"/>
              <a:t> </a:t>
            </a:r>
            <a:r>
              <a:rPr lang="en-US" altLang="en-US" dirty="0">
                <a:hlinkClick r:id="rId9"/>
              </a:rPr>
              <a:t>mtarsha@nd.edu</a:t>
            </a:r>
            <a:endParaRPr lang="en-US" altLang="en-US" dirty="0"/>
          </a:p>
          <a:p>
            <a:endParaRPr lang="en-US" dirty="0"/>
          </a:p>
        </p:txBody>
      </p:sp>
    </p:spTree>
    <p:extLst>
      <p:ext uri="{BB962C8B-B14F-4D97-AF65-F5344CB8AC3E}">
        <p14:creationId xmlns:p14="http://schemas.microsoft.com/office/powerpoint/2010/main" val="245043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48B4C2-AE01-4FEC-B412-69F9A1FA3DD8}"/>
              </a:ext>
            </a:extLst>
          </p:cNvPr>
          <p:cNvSpPr>
            <a:spLocks noGrp="1"/>
          </p:cNvSpPr>
          <p:nvPr>
            <p:ph type="title"/>
          </p:nvPr>
        </p:nvSpPr>
        <p:spPr/>
        <p:txBody>
          <a:bodyPr>
            <a:normAutofit fontScale="90000"/>
          </a:bodyPr>
          <a:lstStyle/>
          <a:p>
            <a:r>
              <a:rPr lang="en-US" dirty="0"/>
              <a:t>Insights from </a:t>
            </a:r>
            <a:r>
              <a:rPr lang="en-US"/>
              <a:t>our 95%: </a:t>
            </a:r>
            <a:r>
              <a:rPr lang="en-US" dirty="0"/>
              <a:t>Hunter-Gatherers on Child Raising</a:t>
            </a:r>
          </a:p>
        </p:txBody>
      </p:sp>
      <p:sp>
        <p:nvSpPr>
          <p:cNvPr id="5" name="Text Placeholder 4">
            <a:extLst>
              <a:ext uri="{FF2B5EF4-FFF2-40B4-BE49-F238E27FC236}">
                <a16:creationId xmlns:a16="http://schemas.microsoft.com/office/drawing/2014/main" id="{71989C94-B7E5-4B49-864A-852A5D54CFC9}"/>
              </a:ext>
            </a:extLst>
          </p:cNvPr>
          <p:cNvSpPr>
            <a:spLocks noGrp="1"/>
          </p:cNvSpPr>
          <p:nvPr>
            <p:ph idx="1"/>
          </p:nvPr>
        </p:nvSpPr>
        <p:spPr>
          <a:xfrm>
            <a:off x="609599" y="1930400"/>
            <a:ext cx="6347713" cy="4518025"/>
          </a:xfrm>
        </p:spPr>
        <p:txBody>
          <a:bodyPr>
            <a:normAutofit fontScale="92500" lnSpcReduction="10000"/>
          </a:bodyPr>
          <a:lstStyle/>
          <a:p>
            <a:pPr marL="0" indent="0">
              <a:buNone/>
            </a:pPr>
            <a:r>
              <a:rPr lang="en-US" sz="2400" dirty="0">
                <a:effectLst/>
                <a:latin typeface="Cambria" panose="02040503050406030204" pitchFamily="18" charset="0"/>
                <a:ea typeface="MS Mincho" panose="02020609040205080304" pitchFamily="49" charset="-128"/>
                <a:cs typeface="Times New Roman" panose="02020603050405020304" pitchFamily="18" charset="0"/>
              </a:rPr>
              <a:t>“Young children in foraging cultures are </a:t>
            </a:r>
          </a:p>
          <a:p>
            <a:r>
              <a:rPr lang="en-US" sz="2400" b="1" dirty="0">
                <a:effectLst/>
                <a:latin typeface="Cambria" panose="02040503050406030204" pitchFamily="18" charset="0"/>
                <a:ea typeface="MS Mincho" panose="02020609040205080304" pitchFamily="49" charset="-128"/>
                <a:cs typeface="Times New Roman" panose="02020603050405020304" pitchFamily="18" charset="0"/>
              </a:rPr>
              <a:t>nursed frequently</a:t>
            </a:r>
            <a:r>
              <a:rPr lang="en-US" sz="2400" dirty="0">
                <a:effectLst/>
                <a:latin typeface="Cambria" panose="02040503050406030204" pitchFamily="18" charset="0"/>
                <a:ea typeface="MS Mincho" panose="02020609040205080304" pitchFamily="49" charset="-128"/>
                <a:cs typeface="Times New Roman" panose="02020603050405020304" pitchFamily="18" charset="0"/>
              </a:rPr>
              <a:t>; </a:t>
            </a:r>
          </a:p>
          <a:p>
            <a:r>
              <a:rPr lang="en-US" sz="2400" dirty="0">
                <a:effectLst/>
                <a:latin typeface="Cambria" panose="02040503050406030204" pitchFamily="18" charset="0"/>
                <a:ea typeface="MS Mincho" panose="02020609040205080304" pitchFamily="49" charset="-128"/>
                <a:cs typeface="Times New Roman" panose="02020603050405020304" pitchFamily="18" charset="0"/>
              </a:rPr>
              <a:t>held, </a:t>
            </a:r>
            <a:r>
              <a:rPr lang="en-US" sz="2400" b="1" dirty="0">
                <a:effectLst/>
                <a:latin typeface="Cambria" panose="02040503050406030204" pitchFamily="18" charset="0"/>
                <a:ea typeface="MS Mincho" panose="02020609040205080304" pitchFamily="49" charset="-128"/>
                <a:cs typeface="Times New Roman" panose="02020603050405020304" pitchFamily="18" charset="0"/>
              </a:rPr>
              <a:t>touched</a:t>
            </a:r>
            <a:r>
              <a:rPr lang="en-US" sz="2400" dirty="0">
                <a:effectLst/>
                <a:latin typeface="Cambria" panose="02040503050406030204" pitchFamily="18" charset="0"/>
                <a:ea typeface="MS Mincho" panose="02020609040205080304" pitchFamily="49" charset="-128"/>
                <a:cs typeface="Times New Roman" panose="02020603050405020304" pitchFamily="18" charset="0"/>
              </a:rPr>
              <a:t>, or kept near others almost constantly; </a:t>
            </a:r>
          </a:p>
          <a:p>
            <a:r>
              <a:rPr lang="en-US" sz="2400" dirty="0">
                <a:effectLst/>
                <a:latin typeface="Cambria" panose="02040503050406030204" pitchFamily="18" charset="0"/>
                <a:ea typeface="MS Mincho" panose="02020609040205080304" pitchFamily="49" charset="-128"/>
                <a:cs typeface="Times New Roman" panose="02020603050405020304" pitchFamily="18" charset="0"/>
              </a:rPr>
              <a:t>frequently cared for by </a:t>
            </a:r>
            <a:r>
              <a:rPr lang="en-US" sz="2400" b="1" dirty="0">
                <a:effectLst/>
                <a:latin typeface="Cambria" panose="02040503050406030204" pitchFamily="18" charset="0"/>
                <a:ea typeface="MS Mincho" panose="02020609040205080304" pitchFamily="49" charset="-128"/>
                <a:cs typeface="Times New Roman" panose="02020603050405020304" pitchFamily="18" charset="0"/>
              </a:rPr>
              <a:t>individuals other than their mothers </a:t>
            </a:r>
            <a:r>
              <a:rPr lang="en-US" sz="2400" dirty="0">
                <a:effectLst/>
                <a:latin typeface="Cambria" panose="02040503050406030204" pitchFamily="18" charset="0"/>
                <a:ea typeface="MS Mincho" panose="02020609040205080304" pitchFamily="49" charset="-128"/>
                <a:cs typeface="Times New Roman" panose="02020603050405020304" pitchFamily="18" charset="0"/>
              </a:rPr>
              <a:t>(fathers and grandmothers, in particular) though seldom by older siblings; </a:t>
            </a:r>
          </a:p>
          <a:p>
            <a:r>
              <a:rPr lang="en-US" sz="2400" dirty="0">
                <a:effectLst/>
                <a:latin typeface="Cambria" panose="02040503050406030204" pitchFamily="18" charset="0"/>
                <a:ea typeface="MS Mincho" panose="02020609040205080304" pitchFamily="49" charset="-128"/>
                <a:cs typeface="Times New Roman" panose="02020603050405020304" pitchFamily="18" charset="0"/>
              </a:rPr>
              <a:t>experience </a:t>
            </a:r>
            <a:r>
              <a:rPr lang="en-US" sz="2400" b="1" dirty="0">
                <a:effectLst/>
                <a:latin typeface="Cambria" panose="02040503050406030204" pitchFamily="18" charset="0"/>
                <a:ea typeface="MS Mincho" panose="02020609040205080304" pitchFamily="49" charset="-128"/>
                <a:cs typeface="Times New Roman" panose="02020603050405020304" pitchFamily="18" charset="0"/>
              </a:rPr>
              <a:t>prompt responses </a:t>
            </a:r>
            <a:r>
              <a:rPr lang="en-US" sz="2400" dirty="0">
                <a:effectLst/>
                <a:latin typeface="Cambria" panose="02040503050406030204" pitchFamily="18" charset="0"/>
                <a:ea typeface="MS Mincho" panose="02020609040205080304" pitchFamily="49" charset="-128"/>
                <a:cs typeface="Times New Roman" panose="02020603050405020304" pitchFamily="18" charset="0"/>
              </a:rPr>
              <a:t>to their fusses and cries; </a:t>
            </a:r>
          </a:p>
          <a:p>
            <a:r>
              <a:rPr lang="en-US" sz="2400" dirty="0">
                <a:effectLst/>
                <a:latin typeface="Cambria" panose="02040503050406030204" pitchFamily="18" charset="0"/>
                <a:ea typeface="MS Mincho" panose="02020609040205080304" pitchFamily="49" charset="-128"/>
                <a:cs typeface="Times New Roman" panose="02020603050405020304" pitchFamily="18" charset="0"/>
              </a:rPr>
              <a:t>and enjoy </a:t>
            </a:r>
            <a:r>
              <a:rPr lang="en-US" sz="2400" b="1" dirty="0">
                <a:effectLst/>
                <a:latin typeface="Cambria" panose="02040503050406030204" pitchFamily="18" charset="0"/>
                <a:ea typeface="MS Mincho" panose="02020609040205080304" pitchFamily="49" charset="-128"/>
                <a:cs typeface="Times New Roman" panose="02020603050405020304" pitchFamily="18" charset="0"/>
              </a:rPr>
              <a:t>multiage play groups </a:t>
            </a:r>
            <a:r>
              <a:rPr lang="en-US" sz="2400" dirty="0">
                <a:effectLst/>
                <a:latin typeface="Cambria" panose="02040503050406030204" pitchFamily="18" charset="0"/>
                <a:ea typeface="MS Mincho" panose="02020609040205080304" pitchFamily="49" charset="-128"/>
                <a:cs typeface="Times New Roman" panose="02020603050405020304" pitchFamily="18" charset="0"/>
              </a:rPr>
              <a:t>in early childhood.” </a:t>
            </a:r>
          </a:p>
          <a:p>
            <a:pPr marL="0" indent="0" algn="r">
              <a:buNone/>
            </a:pPr>
            <a:r>
              <a:rPr lang="en-US" sz="2400" dirty="0">
                <a:effectLst/>
                <a:latin typeface="Cambria" panose="02040503050406030204" pitchFamily="18" charset="0"/>
                <a:ea typeface="MS Mincho" panose="02020609040205080304" pitchFamily="49" charset="-128"/>
                <a:cs typeface="Times New Roman" panose="02020603050405020304" pitchFamily="18" charset="0"/>
              </a:rPr>
              <a:t>Hewlett &amp; Lamb, 2005, p. 15</a:t>
            </a:r>
          </a:p>
        </p:txBody>
      </p:sp>
      <p:sp>
        <p:nvSpPr>
          <p:cNvPr id="6" name="TextBox 17">
            <a:extLst>
              <a:ext uri="{FF2B5EF4-FFF2-40B4-BE49-F238E27FC236}">
                <a16:creationId xmlns:a16="http://schemas.microsoft.com/office/drawing/2014/main" id="{9C2D6AAD-7DDA-4E3E-8F9B-ED95D1C60237}"/>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Tree>
    <p:extLst>
      <p:ext uri="{BB962C8B-B14F-4D97-AF65-F5344CB8AC3E}">
        <p14:creationId xmlns:p14="http://schemas.microsoft.com/office/powerpoint/2010/main" val="301178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40C92A-55C9-42D0-A3DD-F54634CC2057}"/>
              </a:ext>
            </a:extLst>
          </p:cNvPr>
          <p:cNvPicPr>
            <a:picLocks noChangeAspect="1"/>
          </p:cNvPicPr>
          <p:nvPr/>
        </p:nvPicPr>
        <p:blipFill>
          <a:blip r:embed="rId2"/>
          <a:stretch>
            <a:fillRect/>
          </a:stretch>
        </p:blipFill>
        <p:spPr>
          <a:xfrm>
            <a:off x="-694755" y="-453989"/>
            <a:ext cx="6674761" cy="5004631"/>
          </a:xfrm>
          <a:prstGeom prst="rect">
            <a:avLst/>
          </a:prstGeom>
        </p:spPr>
      </p:pic>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3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F093B5-0D20-6646-A718-6C2ABF354D4D}"/>
              </a:ext>
            </a:extLst>
          </p:cNvPr>
          <p:cNvSpPr>
            <a:spLocks noGrp="1"/>
          </p:cNvSpPr>
          <p:nvPr>
            <p:ph type="title"/>
          </p:nvPr>
        </p:nvSpPr>
        <p:spPr>
          <a:xfrm>
            <a:off x="393192" y="4767072"/>
            <a:ext cx="4945641" cy="1625210"/>
          </a:xfrm>
        </p:spPr>
        <p:txBody>
          <a:bodyPr>
            <a:normAutofit fontScale="90000"/>
          </a:bodyPr>
          <a:lstStyle/>
          <a:p>
            <a:pPr algn="r"/>
            <a:r>
              <a:rPr lang="en-US" dirty="0">
                <a:solidFill>
                  <a:schemeClr val="bg1"/>
                </a:solidFill>
              </a:rPr>
              <a:t>Humanity’s Evolved Developmental Niche (aka Evolved Nest)</a:t>
            </a:r>
            <a:endParaRPr lang="en-US" sz="4400" dirty="0">
              <a:solidFill>
                <a:schemeClr val="bg1"/>
              </a:solidFill>
            </a:endParaRPr>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46E6001-6D22-E840-B4A5-2672FEF7C737}"/>
              </a:ext>
            </a:extLst>
          </p:cNvPr>
          <p:cNvSpPr>
            <a:spLocks noGrp="1"/>
          </p:cNvSpPr>
          <p:nvPr>
            <p:ph idx="1"/>
          </p:nvPr>
        </p:nvSpPr>
        <p:spPr>
          <a:xfrm>
            <a:off x="5597467" y="321732"/>
            <a:ext cx="3358757" cy="6367941"/>
          </a:xfrm>
        </p:spPr>
        <p:txBody>
          <a:bodyPr anchor="ctr">
            <a:noAutofit/>
          </a:bodyPr>
          <a:lstStyle/>
          <a:p>
            <a:pPr>
              <a:lnSpc>
                <a:spcPct val="90000"/>
              </a:lnSpc>
              <a:buFont typeface="Wingdings" panose="05000000000000000000" pitchFamily="2" charset="2"/>
              <a:buChar char="Ø"/>
            </a:pPr>
            <a:r>
              <a:rPr lang="en-US" altLang="en-US" sz="2000" dirty="0">
                <a:solidFill>
                  <a:schemeClr val="bg1"/>
                </a:solidFill>
                <a:latin typeface="Arial Narrow" panose="020B0606020202030204" pitchFamily="34" charset="0"/>
              </a:rPr>
              <a:t>One of many inheritances </a:t>
            </a:r>
          </a:p>
          <a:p>
            <a:pPr>
              <a:lnSpc>
                <a:spcPct val="90000"/>
              </a:lnSpc>
              <a:buFont typeface="Wingdings" panose="05000000000000000000" pitchFamily="2" charset="2"/>
              <a:buChar char="Ø"/>
            </a:pPr>
            <a:endParaRPr lang="en-US" altLang="en-US" sz="900" dirty="0">
              <a:solidFill>
                <a:schemeClr val="bg1"/>
              </a:solidFill>
              <a:latin typeface="Arial Narrow" panose="020B0606020202030204" pitchFamily="34" charset="0"/>
            </a:endParaRPr>
          </a:p>
          <a:p>
            <a:pPr>
              <a:lnSpc>
                <a:spcPct val="90000"/>
              </a:lnSpc>
              <a:buFont typeface="Wingdings" panose="05000000000000000000" pitchFamily="2" charset="2"/>
              <a:buChar char="Ø"/>
            </a:pPr>
            <a:r>
              <a:rPr lang="en-US" altLang="en-US" sz="2400" dirty="0">
                <a:solidFill>
                  <a:schemeClr val="bg1"/>
                </a:solidFill>
                <a:latin typeface="Arial Narrow" panose="020B0606020202030204" pitchFamily="34" charset="0"/>
              </a:rPr>
              <a:t>The set of social and ecological circumstances typically inherited by members of a given species </a:t>
            </a:r>
            <a:r>
              <a:rPr lang="en-US" altLang="en-US" sz="1600" dirty="0">
                <a:solidFill>
                  <a:schemeClr val="bg1"/>
                </a:solidFill>
                <a:latin typeface="Arial Narrow" panose="020B0606020202030204" pitchFamily="34" charset="0"/>
              </a:rPr>
              <a:t>(Oyama et al. 2001)</a:t>
            </a:r>
          </a:p>
          <a:p>
            <a:pPr>
              <a:lnSpc>
                <a:spcPct val="90000"/>
              </a:lnSpc>
              <a:buFont typeface="Wingdings" panose="05000000000000000000" pitchFamily="2" charset="2"/>
              <a:buChar char="Ø"/>
            </a:pPr>
            <a:endParaRPr lang="en-US" altLang="en-US" sz="1600" dirty="0">
              <a:solidFill>
                <a:schemeClr val="bg1"/>
              </a:solidFill>
              <a:latin typeface="Arial Narrow" panose="020B0606020202030204" pitchFamily="34" charset="0"/>
            </a:endParaRPr>
          </a:p>
          <a:p>
            <a:pPr>
              <a:lnSpc>
                <a:spcPct val="90000"/>
              </a:lnSpc>
              <a:buFont typeface="Wingdings" panose="05000000000000000000" pitchFamily="2" charset="2"/>
              <a:buChar char="Ø"/>
            </a:pPr>
            <a:r>
              <a:rPr lang="en-US" altLang="en-US" sz="1600" dirty="0">
                <a:solidFill>
                  <a:schemeClr val="bg1"/>
                </a:solidFill>
                <a:latin typeface="Arial Narrow" panose="020B0606020202030204" pitchFamily="34" charset="0"/>
              </a:rPr>
              <a:t>Mostly over 75 million years old</a:t>
            </a:r>
          </a:p>
          <a:p>
            <a:pPr>
              <a:lnSpc>
                <a:spcPct val="90000"/>
              </a:lnSpc>
              <a:buFont typeface="Wingdings" panose="05000000000000000000" pitchFamily="2" charset="2"/>
              <a:buChar char="Ø"/>
            </a:pPr>
            <a:r>
              <a:rPr lang="en-US" altLang="en-US" sz="1600" dirty="0">
                <a:solidFill>
                  <a:schemeClr val="bg1"/>
                </a:solidFill>
                <a:latin typeface="Arial Narrow" panose="020B0606020202030204" pitchFamily="34" charset="0"/>
              </a:rPr>
              <a:t>Evolution has “done the experiments”</a:t>
            </a:r>
          </a:p>
          <a:p>
            <a:pPr>
              <a:lnSpc>
                <a:spcPct val="90000"/>
              </a:lnSpc>
              <a:buFont typeface="Wingdings" panose="05000000000000000000" pitchFamily="2" charset="2"/>
              <a:buChar char="Ø"/>
            </a:pPr>
            <a:endParaRPr lang="en-US" altLang="en-US" sz="2400" dirty="0">
              <a:solidFill>
                <a:schemeClr val="bg1"/>
              </a:solidFill>
              <a:latin typeface="Arial Narrow" panose="020B0606020202030204" pitchFamily="34" charset="0"/>
            </a:endParaRPr>
          </a:p>
          <a:p>
            <a:pPr>
              <a:lnSpc>
                <a:spcPct val="90000"/>
              </a:lnSpc>
              <a:buFont typeface="Wingdings" panose="05000000000000000000" pitchFamily="2" charset="2"/>
              <a:buChar char="Ø"/>
            </a:pPr>
            <a:r>
              <a:rPr lang="en-US" sz="2400" dirty="0">
                <a:solidFill>
                  <a:srgbClr val="FFFFFF"/>
                </a:solidFill>
                <a:latin typeface="Arial Narrow" panose="020B0606020202030204" pitchFamily="34" charset="0"/>
              </a:rPr>
              <a:t>Human babies resemble fetuses till 18 months of age and, with rapid growth underway</a:t>
            </a:r>
          </a:p>
          <a:p>
            <a:pPr>
              <a:lnSpc>
                <a:spcPct val="90000"/>
              </a:lnSpc>
              <a:buFont typeface="Wingdings" panose="05000000000000000000" pitchFamily="2" charset="2"/>
              <a:buChar char="Ø"/>
            </a:pPr>
            <a:r>
              <a:rPr lang="en-US" sz="2400" dirty="0">
                <a:solidFill>
                  <a:srgbClr val="FFFFFF"/>
                </a:solidFill>
                <a:latin typeface="Arial Narrow" panose="020B0606020202030204" pitchFamily="34" charset="0"/>
              </a:rPr>
              <a:t>So, their needs should be met quickly to foster a well-functioning brain.</a:t>
            </a:r>
          </a:p>
          <a:p>
            <a:pPr lvl="1">
              <a:lnSpc>
                <a:spcPct val="90000"/>
              </a:lnSpc>
            </a:pPr>
            <a:endParaRPr lang="en-US" sz="1400" dirty="0">
              <a:solidFill>
                <a:srgbClr val="FFFFFF"/>
              </a:solidFill>
            </a:endParaRPr>
          </a:p>
        </p:txBody>
      </p:sp>
      <p:sp>
        <p:nvSpPr>
          <p:cNvPr id="5" name="TextBox 4">
            <a:extLst>
              <a:ext uri="{FF2B5EF4-FFF2-40B4-BE49-F238E27FC236}">
                <a16:creationId xmlns:a16="http://schemas.microsoft.com/office/drawing/2014/main" id="{8568F620-676F-4779-882F-865FC7052B03}"/>
              </a:ext>
            </a:extLst>
          </p:cNvPr>
          <p:cNvSpPr txBox="1"/>
          <p:nvPr/>
        </p:nvSpPr>
        <p:spPr>
          <a:xfrm>
            <a:off x="2971800" y="335280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 name="TextBox 17">
            <a:extLst>
              <a:ext uri="{FF2B5EF4-FFF2-40B4-BE49-F238E27FC236}">
                <a16:creationId xmlns:a16="http://schemas.microsoft.com/office/drawing/2014/main" id="{6F33C135-E351-417A-86A7-83B93FEBADA9}"/>
              </a:ext>
            </a:extLst>
          </p:cNvPr>
          <p:cNvSpPr txBox="1">
            <a:spLocks noChangeArrowheads="1"/>
          </p:cNvSpPr>
          <p:nvPr/>
        </p:nvSpPr>
        <p:spPr bwMode="auto">
          <a:xfrm>
            <a:off x="6764741" y="6505007"/>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4" name="Slide Number Placeholder 3">
            <a:extLst>
              <a:ext uri="{FF2B5EF4-FFF2-40B4-BE49-F238E27FC236}">
                <a16:creationId xmlns:a16="http://schemas.microsoft.com/office/drawing/2014/main" id="{58B53355-3D42-48C4-AF04-E457DE540B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8A8B58-D39E-4D88-B314-1CEF10B9897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18262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6A2AFB1-8352-49C2-A4B5-8B0CFA1C1C60}"/>
              </a:ext>
            </a:extLst>
          </p:cNvPr>
          <p:cNvSpPr>
            <a:spLocks/>
          </p:cNvSpPr>
          <p:nvPr/>
        </p:nvSpPr>
        <p:spPr bwMode="auto">
          <a:xfrm rot="5133968">
            <a:off x="3391711" y="1320471"/>
            <a:ext cx="2503318" cy="1530858"/>
          </a:xfrm>
          <a:prstGeom prst="teardrop">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6">
            <a:extLst>
              <a:ext uri="{FF2B5EF4-FFF2-40B4-BE49-F238E27FC236}">
                <a16:creationId xmlns:a16="http://schemas.microsoft.com/office/drawing/2014/main" id="{727BBD20-AB48-4772-97AB-E544ED23E5C0}"/>
              </a:ext>
            </a:extLst>
          </p:cNvPr>
          <p:cNvSpPr>
            <a:spLocks/>
          </p:cNvSpPr>
          <p:nvPr/>
        </p:nvSpPr>
        <p:spPr bwMode="auto">
          <a:xfrm rot="17850086">
            <a:off x="4660577" y="1690401"/>
            <a:ext cx="2417267" cy="1740675"/>
          </a:xfrm>
          <a:prstGeom prst="ellipse">
            <a:avLst/>
          </a:prstGeom>
          <a:solidFill>
            <a:srgbClr val="4449A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Freeform 7">
            <a:extLst>
              <a:ext uri="{FF2B5EF4-FFF2-40B4-BE49-F238E27FC236}">
                <a16:creationId xmlns:a16="http://schemas.microsoft.com/office/drawing/2014/main" id="{261D61FC-6822-4D6F-9963-ED4ED0FB0752}"/>
              </a:ext>
            </a:extLst>
          </p:cNvPr>
          <p:cNvSpPr>
            <a:spLocks/>
          </p:cNvSpPr>
          <p:nvPr/>
        </p:nvSpPr>
        <p:spPr bwMode="auto">
          <a:xfrm rot="2137661">
            <a:off x="2066117" y="1862695"/>
            <a:ext cx="2489314" cy="1651636"/>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Freeform 8">
            <a:extLst>
              <a:ext uri="{FF2B5EF4-FFF2-40B4-BE49-F238E27FC236}">
                <a16:creationId xmlns:a16="http://schemas.microsoft.com/office/drawing/2014/main" id="{AD8BBDCA-BFFA-4DE5-A233-9DF43075ACF3}"/>
              </a:ext>
            </a:extLst>
          </p:cNvPr>
          <p:cNvSpPr>
            <a:spLocks/>
          </p:cNvSpPr>
          <p:nvPr/>
        </p:nvSpPr>
        <p:spPr bwMode="auto">
          <a:xfrm>
            <a:off x="1347499" y="2953063"/>
            <a:ext cx="2407904" cy="1529790"/>
          </a:xfrm>
          <a:prstGeom prst="flowChartConnector">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Freeform 9">
            <a:extLst>
              <a:ext uri="{FF2B5EF4-FFF2-40B4-BE49-F238E27FC236}">
                <a16:creationId xmlns:a16="http://schemas.microsoft.com/office/drawing/2014/main" id="{DA7AC4AF-E57F-47BC-A0F7-FA431A93416A}"/>
              </a:ext>
            </a:extLst>
          </p:cNvPr>
          <p:cNvSpPr>
            <a:spLocks/>
          </p:cNvSpPr>
          <p:nvPr/>
        </p:nvSpPr>
        <p:spPr bwMode="auto">
          <a:xfrm>
            <a:off x="5144985" y="2610230"/>
            <a:ext cx="2559735" cy="1643847"/>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Freeform 10">
            <a:extLst>
              <a:ext uri="{FF2B5EF4-FFF2-40B4-BE49-F238E27FC236}">
                <a16:creationId xmlns:a16="http://schemas.microsoft.com/office/drawing/2014/main" id="{ACE3C165-B888-4764-81D2-719EA84DE028}"/>
              </a:ext>
            </a:extLst>
          </p:cNvPr>
          <p:cNvSpPr>
            <a:spLocks/>
          </p:cNvSpPr>
          <p:nvPr/>
        </p:nvSpPr>
        <p:spPr bwMode="auto">
          <a:xfrm rot="554810">
            <a:off x="4954027" y="3825015"/>
            <a:ext cx="2544310" cy="1474707"/>
          </a:xfrm>
          <a:prstGeom prst="flowChartDelay">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5">
            <a:extLst>
              <a:ext uri="{FF2B5EF4-FFF2-40B4-BE49-F238E27FC236}">
                <a16:creationId xmlns:a16="http://schemas.microsoft.com/office/drawing/2014/main" id="{2981D692-BCC2-4700-8847-BB97BF43550B}"/>
              </a:ext>
            </a:extLst>
          </p:cNvPr>
          <p:cNvSpPr>
            <a:spLocks/>
          </p:cNvSpPr>
          <p:nvPr/>
        </p:nvSpPr>
        <p:spPr bwMode="auto">
          <a:xfrm rot="2239000">
            <a:off x="4212219" y="4791447"/>
            <a:ext cx="2446677" cy="163348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11">
            <a:extLst>
              <a:ext uri="{FF2B5EF4-FFF2-40B4-BE49-F238E27FC236}">
                <a16:creationId xmlns:a16="http://schemas.microsoft.com/office/drawing/2014/main" id="{D9991A54-6320-489F-AECC-E5BA8C32450A}"/>
              </a:ext>
            </a:extLst>
          </p:cNvPr>
          <p:cNvSpPr>
            <a:spLocks/>
          </p:cNvSpPr>
          <p:nvPr/>
        </p:nvSpPr>
        <p:spPr bwMode="auto">
          <a:xfrm rot="19545038">
            <a:off x="1903450" y="3940064"/>
            <a:ext cx="2825775" cy="1697910"/>
          </a:xfrm>
          <a:prstGeom prst="ellipse">
            <a:avLst/>
          </a:pr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Sun 12">
            <a:extLst>
              <a:ext uri="{FF2B5EF4-FFF2-40B4-BE49-F238E27FC236}">
                <a16:creationId xmlns:a16="http://schemas.microsoft.com/office/drawing/2014/main" id="{2552BCFF-0D16-4E1E-BD2E-E7EBB215CE04}"/>
              </a:ext>
            </a:extLst>
          </p:cNvPr>
          <p:cNvSpPr>
            <a:spLocks noChangeArrowheads="1"/>
          </p:cNvSpPr>
          <p:nvPr/>
        </p:nvSpPr>
        <p:spPr bwMode="auto">
          <a:xfrm>
            <a:off x="3266484" y="2563892"/>
            <a:ext cx="2550510" cy="2545657"/>
          </a:xfrm>
          <a:prstGeom prst="sun">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Freeform 21">
            <a:extLst>
              <a:ext uri="{FF2B5EF4-FFF2-40B4-BE49-F238E27FC236}">
                <a16:creationId xmlns:a16="http://schemas.microsoft.com/office/drawing/2014/main" id="{8CDCF8E0-5BBC-FA42-A988-77E0547ECB04}"/>
              </a:ext>
            </a:extLst>
          </p:cNvPr>
          <p:cNvSpPr>
            <a:spLocks/>
          </p:cNvSpPr>
          <p:nvPr/>
        </p:nvSpPr>
        <p:spPr bwMode="auto">
          <a:xfrm rot="309718">
            <a:off x="3288384" y="4656740"/>
            <a:ext cx="1392603" cy="2032542"/>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Oval 13">
            <a:extLst>
              <a:ext uri="{FF2B5EF4-FFF2-40B4-BE49-F238E27FC236}">
                <a16:creationId xmlns:a16="http://schemas.microsoft.com/office/drawing/2014/main" id="{453BEC7F-4B0C-4D2B-96ED-853CC59F5000}"/>
              </a:ext>
            </a:extLst>
          </p:cNvPr>
          <p:cNvSpPr>
            <a:spLocks noChangeArrowheads="1"/>
          </p:cNvSpPr>
          <p:nvPr/>
        </p:nvSpPr>
        <p:spPr bwMode="auto">
          <a:xfrm>
            <a:off x="3582775" y="2865421"/>
            <a:ext cx="2047489" cy="2002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3" name="TextBox 82">
            <a:extLst>
              <a:ext uri="{FF2B5EF4-FFF2-40B4-BE49-F238E27FC236}">
                <a16:creationId xmlns:a16="http://schemas.microsoft.com/office/drawing/2014/main" id="{3FEA6060-AF07-42C6-BDB3-EBEB0D9BE0D5}"/>
              </a:ext>
            </a:extLst>
          </p:cNvPr>
          <p:cNvSpPr txBox="1"/>
          <p:nvPr/>
        </p:nvSpPr>
        <p:spPr>
          <a:xfrm>
            <a:off x="3783271" y="3287504"/>
            <a:ext cx="1741182" cy="1200329"/>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Evolved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Nest</a:t>
            </a:r>
          </a:p>
        </p:txBody>
      </p:sp>
      <p:sp>
        <p:nvSpPr>
          <p:cNvPr id="88" name="TextBox 87">
            <a:extLst>
              <a:ext uri="{FF2B5EF4-FFF2-40B4-BE49-F238E27FC236}">
                <a16:creationId xmlns:a16="http://schemas.microsoft.com/office/drawing/2014/main" id="{9ECFB19C-11E2-4A92-90F7-3C815A48B41B}"/>
              </a:ext>
            </a:extLst>
          </p:cNvPr>
          <p:cNvSpPr txBox="1"/>
          <p:nvPr/>
        </p:nvSpPr>
        <p:spPr>
          <a:xfrm rot="19468956">
            <a:off x="2164094" y="4591263"/>
            <a:ext cx="1629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6-Allomothers</a:t>
            </a:r>
          </a:p>
        </p:txBody>
      </p:sp>
      <p:sp>
        <p:nvSpPr>
          <p:cNvPr id="89" name="TextBox 88">
            <a:extLst>
              <a:ext uri="{FF2B5EF4-FFF2-40B4-BE49-F238E27FC236}">
                <a16:creationId xmlns:a16="http://schemas.microsoft.com/office/drawing/2014/main" id="{13DD5821-935F-4A94-A414-2C913D0C1428}"/>
              </a:ext>
            </a:extLst>
          </p:cNvPr>
          <p:cNvSpPr txBox="1"/>
          <p:nvPr/>
        </p:nvSpPr>
        <p:spPr>
          <a:xfrm>
            <a:off x="5154565" y="1895571"/>
            <a:ext cx="160581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1-Soothing Perinatal Experiences</a:t>
            </a:r>
          </a:p>
        </p:txBody>
      </p:sp>
      <p:sp>
        <p:nvSpPr>
          <p:cNvPr id="90" name="TextBox 89">
            <a:extLst>
              <a:ext uri="{FF2B5EF4-FFF2-40B4-BE49-F238E27FC236}">
                <a16:creationId xmlns:a16="http://schemas.microsoft.com/office/drawing/2014/main" id="{3E435FFE-6FD5-4797-B663-813CFBAA4E98}"/>
              </a:ext>
            </a:extLst>
          </p:cNvPr>
          <p:cNvSpPr txBox="1"/>
          <p:nvPr/>
        </p:nvSpPr>
        <p:spPr>
          <a:xfrm>
            <a:off x="3317390" y="5162579"/>
            <a:ext cx="13697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5-Self-Directed Social Play</a:t>
            </a:r>
          </a:p>
        </p:txBody>
      </p:sp>
      <p:sp>
        <p:nvSpPr>
          <p:cNvPr id="91" name="TextBox 90">
            <a:extLst>
              <a:ext uri="{FF2B5EF4-FFF2-40B4-BE49-F238E27FC236}">
                <a16:creationId xmlns:a16="http://schemas.microsoft.com/office/drawing/2014/main" id="{85DDA3B4-2A82-44E9-8139-C762DD30ABC4}"/>
              </a:ext>
            </a:extLst>
          </p:cNvPr>
          <p:cNvSpPr txBox="1"/>
          <p:nvPr/>
        </p:nvSpPr>
        <p:spPr>
          <a:xfrm>
            <a:off x="2535041" y="2173622"/>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8-Nature Connection</a:t>
            </a:r>
          </a:p>
        </p:txBody>
      </p:sp>
      <p:sp>
        <p:nvSpPr>
          <p:cNvPr id="92" name="TextBox 91">
            <a:extLst>
              <a:ext uri="{FF2B5EF4-FFF2-40B4-BE49-F238E27FC236}">
                <a16:creationId xmlns:a16="http://schemas.microsoft.com/office/drawing/2014/main" id="{AFEC6197-20C0-44E3-9285-488EEA96DE67}"/>
              </a:ext>
            </a:extLst>
          </p:cNvPr>
          <p:cNvSpPr txBox="1"/>
          <p:nvPr/>
        </p:nvSpPr>
        <p:spPr>
          <a:xfrm>
            <a:off x="1606934" y="3328838"/>
            <a:ext cx="17104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7-Responsive Relationships</a:t>
            </a:r>
          </a:p>
        </p:txBody>
      </p:sp>
      <p:sp>
        <p:nvSpPr>
          <p:cNvPr id="93" name="TextBox 92">
            <a:extLst>
              <a:ext uri="{FF2B5EF4-FFF2-40B4-BE49-F238E27FC236}">
                <a16:creationId xmlns:a16="http://schemas.microsoft.com/office/drawing/2014/main" id="{CF0A12E4-88C4-494B-A077-FA7B0EEBD46F}"/>
              </a:ext>
            </a:extLst>
          </p:cNvPr>
          <p:cNvSpPr txBox="1"/>
          <p:nvPr/>
        </p:nvSpPr>
        <p:spPr>
          <a:xfrm rot="812817">
            <a:off x="5694255" y="3091051"/>
            <a:ext cx="18283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2-On-Request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Breastfeeding</a:t>
            </a:r>
          </a:p>
        </p:txBody>
      </p:sp>
      <p:sp>
        <p:nvSpPr>
          <p:cNvPr id="151" name="TextBox 150">
            <a:extLst>
              <a:ext uri="{FF2B5EF4-FFF2-40B4-BE49-F238E27FC236}">
                <a16:creationId xmlns:a16="http://schemas.microsoft.com/office/drawing/2014/main" id="{6A3D224D-9DCB-4446-9E70-121F379895AB}"/>
              </a:ext>
            </a:extLst>
          </p:cNvPr>
          <p:cNvSpPr txBox="1"/>
          <p:nvPr/>
        </p:nvSpPr>
        <p:spPr>
          <a:xfrm>
            <a:off x="4622970" y="5359503"/>
            <a:ext cx="17153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4-Positive Climate</a:t>
            </a:r>
          </a:p>
        </p:txBody>
      </p:sp>
      <p:sp>
        <p:nvSpPr>
          <p:cNvPr id="23" name="TextBox 22">
            <a:extLst>
              <a:ext uri="{FF2B5EF4-FFF2-40B4-BE49-F238E27FC236}">
                <a16:creationId xmlns:a16="http://schemas.microsoft.com/office/drawing/2014/main" id="{58A9EB40-004C-9545-A512-8950062BB2C6}"/>
              </a:ext>
            </a:extLst>
          </p:cNvPr>
          <p:cNvSpPr txBox="1"/>
          <p:nvPr/>
        </p:nvSpPr>
        <p:spPr>
          <a:xfrm>
            <a:off x="3911574" y="1533423"/>
            <a:ext cx="131097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9-Healing Practices</a:t>
            </a:r>
          </a:p>
        </p:txBody>
      </p:sp>
      <p:sp>
        <p:nvSpPr>
          <p:cNvPr id="24" name="TextBox 23">
            <a:extLst>
              <a:ext uri="{FF2B5EF4-FFF2-40B4-BE49-F238E27FC236}">
                <a16:creationId xmlns:a16="http://schemas.microsoft.com/office/drawing/2014/main" id="{B18D2CC3-B393-4220-83F1-B0531E1647A1}"/>
              </a:ext>
            </a:extLst>
          </p:cNvPr>
          <p:cNvSpPr txBox="1"/>
          <p:nvPr/>
        </p:nvSpPr>
        <p:spPr>
          <a:xfrm rot="645026">
            <a:off x="5612227" y="4117583"/>
            <a:ext cx="1775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3-Positive, </a:t>
            </a: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moving</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(no negative) touch</a:t>
            </a:r>
          </a:p>
        </p:txBody>
      </p:sp>
      <p:sp>
        <p:nvSpPr>
          <p:cNvPr id="15" name="Rectangle 14">
            <a:extLst>
              <a:ext uri="{FF2B5EF4-FFF2-40B4-BE49-F238E27FC236}">
                <a16:creationId xmlns:a16="http://schemas.microsoft.com/office/drawing/2014/main" id="{092F325F-3389-40CB-8ADF-2EBCFF178F2B}"/>
              </a:ext>
            </a:extLst>
          </p:cNvPr>
          <p:cNvSpPr/>
          <p:nvPr/>
        </p:nvSpPr>
        <p:spPr>
          <a:xfrm>
            <a:off x="5154565" y="1556740"/>
            <a:ext cx="1910856" cy="1299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71732CAD-6502-482D-B1D9-8A078122F51A}"/>
              </a:ext>
            </a:extLst>
          </p:cNvPr>
          <p:cNvSpPr txBox="1">
            <a:spLocks noChangeArrowheads="1"/>
          </p:cNvSpPr>
          <p:nvPr/>
        </p:nvSpPr>
        <p:spPr bwMode="auto">
          <a:xfrm>
            <a:off x="7441564" y="6321623"/>
            <a:ext cx="167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S PGothic" pitchFamily="34" charset="-128"/>
                <a:cs typeface="+mn-cs"/>
              </a:rPr>
              <a:t>EvolvedNest.Org</a:t>
            </a:r>
          </a:p>
        </p:txBody>
      </p:sp>
      <p:sp>
        <p:nvSpPr>
          <p:cNvPr id="26" name="Title 1">
            <a:extLst>
              <a:ext uri="{FF2B5EF4-FFF2-40B4-BE49-F238E27FC236}">
                <a16:creationId xmlns:a16="http://schemas.microsoft.com/office/drawing/2014/main" id="{E90564CB-E224-47D0-9BB0-E864E6A58A7A}"/>
              </a:ext>
            </a:extLst>
          </p:cNvPr>
          <p:cNvSpPr>
            <a:spLocks noGrp="1"/>
          </p:cNvSpPr>
          <p:nvPr>
            <p:ph type="title"/>
          </p:nvPr>
        </p:nvSpPr>
        <p:spPr>
          <a:xfrm>
            <a:off x="0" y="227132"/>
            <a:ext cx="9191624" cy="564729"/>
          </a:xfrm>
        </p:spPr>
        <p:txBody>
          <a:bodyPr>
            <a:noAutofit/>
          </a:bodyPr>
          <a:lstStyle/>
          <a:p>
            <a:pPr algn="ctr"/>
            <a:r>
              <a:rPr lang="en-US" sz="3200" b="1" dirty="0">
                <a:latin typeface="Arial Narrow" panose="020B0606020202030204" pitchFamily="34" charset="0"/>
                <a:cs typeface="AngsanaUPC" panose="02020603050405020304" pitchFamily="18" charset="-34"/>
              </a:rPr>
              <a:t>The Evolved Nest Provides Wellness Informed  Care</a:t>
            </a:r>
          </a:p>
        </p:txBody>
      </p:sp>
    </p:spTree>
    <p:extLst>
      <p:ext uri="{BB962C8B-B14F-4D97-AF65-F5344CB8AC3E}">
        <p14:creationId xmlns:p14="http://schemas.microsoft.com/office/powerpoint/2010/main" val="332813321"/>
      </p:ext>
    </p:extLst>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3.jpeg"/></Relationships>
</file>

<file path=ppt/theme/_rels/them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utum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1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4.xml><?xml version="1.0" encoding="utf-8"?>
<a:theme xmlns:a="http://schemas.openxmlformats.org/drawingml/2006/main" name="SavonVTI">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17.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18.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Custom 8">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39818</TotalTime>
  <Words>3940</Words>
  <Application>Microsoft Office PowerPoint</Application>
  <PresentationFormat>On-screen Show (4:3)</PresentationFormat>
  <Paragraphs>543</Paragraphs>
  <Slides>63</Slides>
  <Notes>4</Notes>
  <HiddenSlides>0</HiddenSlides>
  <MMClips>1</MMClips>
  <ScaleCrop>false</ScaleCrop>
  <HeadingPairs>
    <vt:vector size="6" baseType="variant">
      <vt:variant>
        <vt:lpstr>Fonts Used</vt:lpstr>
      </vt:variant>
      <vt:variant>
        <vt:i4>21</vt:i4>
      </vt:variant>
      <vt:variant>
        <vt:lpstr>Theme</vt:lpstr>
      </vt:variant>
      <vt:variant>
        <vt:i4>21</vt:i4>
      </vt:variant>
      <vt:variant>
        <vt:lpstr>Slide Titles</vt:lpstr>
      </vt:variant>
      <vt:variant>
        <vt:i4>63</vt:i4>
      </vt:variant>
    </vt:vector>
  </HeadingPairs>
  <TitlesOfParts>
    <vt:vector size="105" baseType="lpstr">
      <vt:lpstr>Aharoni</vt:lpstr>
      <vt:lpstr>Arial</vt:lpstr>
      <vt:lpstr>Arial Narrow</vt:lpstr>
      <vt:lpstr>Avenir Next LT Pro</vt:lpstr>
      <vt:lpstr>Avenir Next LT Pro Light</vt:lpstr>
      <vt:lpstr>Calibri</vt:lpstr>
      <vt:lpstr>Calibri Light</vt:lpstr>
      <vt:lpstr>Cambria</vt:lpstr>
      <vt:lpstr>Century Gothic</vt:lpstr>
      <vt:lpstr>Corbel</vt:lpstr>
      <vt:lpstr>Courier New</vt:lpstr>
      <vt:lpstr>Garamond</vt:lpstr>
      <vt:lpstr>Gill Sans MT</vt:lpstr>
      <vt:lpstr>Oswald</vt:lpstr>
      <vt:lpstr>Times</vt:lpstr>
      <vt:lpstr>Times New Roman</vt:lpstr>
      <vt:lpstr>Trebuchet MS</vt:lpstr>
      <vt:lpstr>Verdana</vt:lpstr>
      <vt:lpstr>Wingdings</vt:lpstr>
      <vt:lpstr>Wingdings 2</vt:lpstr>
      <vt:lpstr>Wingdings 3</vt:lpstr>
      <vt:lpstr>Office Theme</vt:lpstr>
      <vt:lpstr>1_Office Theme</vt:lpstr>
      <vt:lpstr>5_Office Theme</vt:lpstr>
      <vt:lpstr>2_Office Theme</vt:lpstr>
      <vt:lpstr>3_Office Theme</vt:lpstr>
      <vt:lpstr>6_Office Theme</vt:lpstr>
      <vt:lpstr>Parcel</vt:lpstr>
      <vt:lpstr>9_Office Theme</vt:lpstr>
      <vt:lpstr>12_Office Theme</vt:lpstr>
      <vt:lpstr>1_Autumn</vt:lpstr>
      <vt:lpstr>Facet</vt:lpstr>
      <vt:lpstr>11_Office Theme</vt:lpstr>
      <vt:lpstr>Wisp</vt:lpstr>
      <vt:lpstr>SavonVTI</vt:lpstr>
      <vt:lpstr>7_Office Theme</vt:lpstr>
      <vt:lpstr>Quotable</vt:lpstr>
      <vt:lpstr>Slice</vt:lpstr>
      <vt:lpstr>4_Office Theme</vt:lpstr>
      <vt:lpstr>1_Quotable</vt:lpstr>
      <vt:lpstr>Parallax</vt:lpstr>
      <vt:lpstr>Organic</vt:lpstr>
      <vt:lpstr>Mothering as Manner, Content and Community Maternal Gift Economy Salon, May 22, 2021</vt:lpstr>
      <vt:lpstr>Outline Today</vt:lpstr>
      <vt:lpstr>We Are Unwell</vt:lpstr>
      <vt:lpstr>What have we forgotten about wellness?</vt:lpstr>
      <vt:lpstr>Our wellness-informed pathway</vt:lpstr>
      <vt:lpstr>Our Heritage: Wellness-Informed Cycle of Cooperative Companionship </vt:lpstr>
      <vt:lpstr>Insights from our 95%: Hunter-Gatherers on Child Raising</vt:lpstr>
      <vt:lpstr>Humanity’s Evolved Developmental Niche (aka Evolved Nest)</vt:lpstr>
      <vt:lpstr>The Evolved Nest Provides Wellness Informed  Care</vt:lpstr>
      <vt:lpstr>The Four Worlds of Young Children (Stern, 1990)</vt:lpstr>
      <vt:lpstr>0-4 months:  A World of Feelings</vt:lpstr>
      <vt:lpstr>PowerPoint Presentation</vt:lpstr>
      <vt:lpstr>2. Breastfeeding empowers the child</vt:lpstr>
      <vt:lpstr>How long do mothers breastfeed?</vt:lpstr>
      <vt:lpstr>PowerPoint Presentation</vt:lpstr>
      <vt:lpstr>3. Positive MOVING Touch and no negative touch </vt:lpstr>
      <vt:lpstr>PowerPoint Presentation</vt:lpstr>
      <vt:lpstr>4. Positive Welcoming Social Climate Does NOT Include Letting Babies Cry</vt:lpstr>
      <vt:lpstr>PowerPoint Presentation</vt:lpstr>
      <vt:lpstr>How to Be Welcoming: Infant-Elicited Social Behaviors</vt:lpstr>
      <vt:lpstr>Well-functioning adult personalities depend on welcoming childhoods</vt:lpstr>
      <vt:lpstr>PowerPoint Presentation</vt:lpstr>
      <vt:lpstr>PowerPoint Presentation</vt:lpstr>
      <vt:lpstr>PowerPoint Presentation</vt:lpstr>
      <vt:lpstr>PowerPoint Presentation</vt:lpstr>
      <vt:lpstr>Mothering is a Joint Activity</vt:lpstr>
      <vt:lpstr>PowerPoint Presentation</vt:lpstr>
      <vt:lpstr>7. Responsive Relationships</vt:lpstr>
      <vt:lpstr>The Importance of Caregiver Attunement</vt:lpstr>
      <vt:lpstr>PowerPoint Presentation</vt:lpstr>
      <vt:lpstr>PowerPoint Presentation</vt:lpstr>
      <vt:lpstr>8. Nature Connection</vt:lpstr>
      <vt:lpstr>Sustainable Indigenous Nature Connection</vt:lpstr>
      <vt:lpstr>PowerPoint Presentation</vt:lpstr>
      <vt:lpstr>Nature Immersion</vt:lpstr>
      <vt:lpstr>PowerPoint Presentation</vt:lpstr>
      <vt:lpstr> Healing Ceremonies (Community) To promote respect for Nature, community bonding, heal relationships </vt:lpstr>
      <vt:lpstr>The Wellness-Informed Cycle of Cooperative Companionship </vt:lpstr>
      <vt:lpstr>What is The Other Pathway?</vt:lpstr>
      <vt:lpstr>Peter van der Sluijs [CC BY-SA 3.0 (https://creativecommons.org/licenses/by-sa/3.0)] Peter van der Sluijs [CC BY-SA 3.0 (https://creativecommons.org/licenses/by-sa/3.0)] Peter van der Sluijs [CC BY-SA 3.0 (https://creativecommons.org/licenses/by-sa/3.0)]  Black and White: Edward Sheriff Curtis (1868-1952) was an American photographer. Many of his works are held by the U.S. Library of Congress; these are all now part of the public domain, since their copyright was never renewed. Older paintings by Emile Manier, public domain; newer style paintings by Mary Cassatt, public domain. The Virgin and Child under an Apple by Lucas Cranach the Elder , public domain c[between 1900 and 1920] Melchers, Gari, 1860-1932, artist [Public domain]  USAID public domain</vt:lpstr>
      <vt:lpstr>PowerPoint Presentation</vt:lpstr>
      <vt:lpstr>What happens when  mothering, nestedness, is degraded?</vt:lpstr>
      <vt:lpstr>Cycle of Competitive Detachment</vt:lpstr>
      <vt:lpstr>Shift to Patriarchy and Hierarchy</vt:lpstr>
      <vt:lpstr>II. We forgot our fullest capacities</vt:lpstr>
      <vt:lpstr>What Human Thriving Looks Like</vt:lpstr>
      <vt:lpstr>Polysemy: Dynamic, Shifting Flow State</vt:lpstr>
      <vt:lpstr>Univocity: Problem Solving Thinking</vt:lpstr>
      <vt:lpstr>Reshaping of Mind (&amp; Suppression of Heart) through Western History, increasing…</vt:lpstr>
      <vt:lpstr>Signals of Poor Holistic Empathy</vt:lpstr>
      <vt:lpstr>Contrasting Worldviews</vt:lpstr>
      <vt:lpstr>Ethical versus Unethical  Treatment of Babies</vt:lpstr>
      <vt:lpstr>Outline Today</vt:lpstr>
      <vt:lpstr>PowerPoint Presentation</vt:lpstr>
      <vt:lpstr>PowerPoint Presentation</vt:lpstr>
      <vt:lpstr>For healing ask: What did your community forget?</vt:lpstr>
      <vt:lpstr>Click on image to go to website</vt:lpstr>
      <vt:lpstr>Click on image to go to website</vt:lpstr>
      <vt:lpstr>Click on the image to go to the website</vt:lpstr>
      <vt:lpstr>Click on the image to go to the website</vt:lpstr>
      <vt:lpstr>PowerPoint Presentation</vt:lpstr>
      <vt:lpstr>Wellness-Informed: The Evolved Nest Supports Wellbeing</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Returning to the Core of Societal Health and Human Potential:  Mothering and Nested Care</dc:title>
  <dc:creator>Darcia</dc:creator>
  <cp:lastModifiedBy>Darcia</cp:lastModifiedBy>
  <cp:revision>197</cp:revision>
  <dcterms:created xsi:type="dcterms:W3CDTF">2020-11-02T18:15:46Z</dcterms:created>
  <dcterms:modified xsi:type="dcterms:W3CDTF">2021-05-22T18:05:18Z</dcterms:modified>
</cp:coreProperties>
</file>